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Plus Jakarta Sans"/>
      <p:regular r:id="rId16"/>
      <p:bold r:id="rId17"/>
      <p:italic r:id="rId18"/>
      <p:boldItalic r:id="rId19"/>
    </p:embeddedFont>
    <p:embeddedFont>
      <p:font typeface="Inter"/>
      <p:regular r:id="rId20"/>
      <p:bold r:id="rId21"/>
      <p:italic r:id="rId22"/>
      <p:boldItalic r:id="rId23"/>
    </p:embeddedFont>
    <p:embeddedFont>
      <p:font typeface="Plus Jakarta Sans Medium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-regular.fntdata"/><Relationship Id="rId22" Type="http://schemas.openxmlformats.org/officeDocument/2006/relationships/font" Target="fonts/Inter-italic.fntdata"/><Relationship Id="rId21" Type="http://schemas.openxmlformats.org/officeDocument/2006/relationships/font" Target="fonts/Inter-bold.fntdata"/><Relationship Id="rId24" Type="http://schemas.openxmlformats.org/officeDocument/2006/relationships/font" Target="fonts/PlusJakartaSansMedium-regular.fntdata"/><Relationship Id="rId23" Type="http://schemas.openxmlformats.org/officeDocument/2006/relationships/font" Target="fonts/Inter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lusJakartaSansMedium-italic.fntdata"/><Relationship Id="rId25" Type="http://schemas.openxmlformats.org/officeDocument/2006/relationships/font" Target="fonts/PlusJakartaSansMedium-bold.fntdata"/><Relationship Id="rId27" Type="http://schemas.openxmlformats.org/officeDocument/2006/relationships/font" Target="fonts/PlusJakartaSans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lusJakartaSans-bold.fntdata"/><Relationship Id="rId16" Type="http://schemas.openxmlformats.org/officeDocument/2006/relationships/font" Target="fonts/PlusJakartaSans-regular.fntdata"/><Relationship Id="rId19" Type="http://schemas.openxmlformats.org/officeDocument/2006/relationships/font" Target="fonts/PlusJakartaSans-boldItalic.fntdata"/><Relationship Id="rId18" Type="http://schemas.openxmlformats.org/officeDocument/2006/relationships/font" Target="fonts/PlusJakartaSans-italic.fntdata"/></Relationships>
</file>

<file path=ppt/media/image1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5df278fcd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5df278fcd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35df278fcda_0_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35df278fcda_0_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5df278fcda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35df278fcda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5df278fcda_0_1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5df278fcda_0_1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5df278fcda_0_9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5df278fcda_0_9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5df278fcda_0_9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5df278fcda_0_9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5df278fcda_0_10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35df278fcda_0_10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5df278fcda_0_10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5df278fcda_0_10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5df278fcda_0_10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35df278fcda_0_10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5df278fcda_0_9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35df278fcda_0_9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blank">
  <p:cSld name="BLANK">
    <p:bg>
      <p:bgPr>
        <a:solidFill>
          <a:schemeClr val="accent5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6849412" y="229900"/>
            <a:ext cx="2068500" cy="2068500"/>
          </a:xfrm>
          <a:prstGeom prst="roundRect">
            <a:avLst>
              <a:gd fmla="val 12219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0" name="Google Shape;10;p2"/>
          <p:cNvSpPr/>
          <p:nvPr/>
        </p:nvSpPr>
        <p:spPr>
          <a:xfrm>
            <a:off x="228600" y="229900"/>
            <a:ext cx="4349400" cy="4683600"/>
          </a:xfrm>
          <a:prstGeom prst="roundRect">
            <a:avLst>
              <a:gd fmla="val 5845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4679587" y="229900"/>
            <a:ext cx="2068500" cy="2068500"/>
          </a:xfrm>
          <a:prstGeom prst="roundRect">
            <a:avLst>
              <a:gd fmla="val 12219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</a:t>
            </a:r>
            <a:endParaRPr>
              <a:solidFill>
                <a:schemeClr val="accent2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4679599" y="2404695"/>
            <a:ext cx="4238400" cy="2508900"/>
          </a:xfrm>
          <a:prstGeom prst="roundRect">
            <a:avLst>
              <a:gd fmla="val 10138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13" name="Google Shape;13;p2"/>
          <p:cNvGrpSpPr/>
          <p:nvPr/>
        </p:nvGrpSpPr>
        <p:grpSpPr>
          <a:xfrm>
            <a:off x="4524845" y="724771"/>
            <a:ext cx="2377504" cy="1078596"/>
            <a:chOff x="4571989" y="769200"/>
            <a:chExt cx="2320422" cy="1052700"/>
          </a:xfrm>
        </p:grpSpPr>
        <p:sp>
          <p:nvSpPr>
            <p:cNvPr id="14" name="Google Shape;14;p2"/>
            <p:cNvSpPr/>
            <p:nvPr/>
          </p:nvSpPr>
          <p:spPr>
            <a:xfrm>
              <a:off x="5691810" y="769200"/>
              <a:ext cx="1200600" cy="1052700"/>
            </a:xfrm>
            <a:prstGeom prst="pie">
              <a:avLst>
                <a:gd fmla="val 5410573" name="adj1"/>
                <a:gd fmla="val 16200000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4571989" y="769200"/>
              <a:ext cx="1200600" cy="1052700"/>
            </a:xfrm>
            <a:prstGeom prst="pie">
              <a:avLst>
                <a:gd fmla="val 5410573" name="adj1"/>
                <a:gd fmla="val 16200000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7352898" y="762044"/>
            <a:ext cx="1061865" cy="1004215"/>
            <a:chOff x="7312075" y="834700"/>
            <a:chExt cx="1022400" cy="966799"/>
          </a:xfrm>
        </p:grpSpPr>
        <p:sp>
          <p:nvSpPr>
            <p:cNvPr id="17" name="Google Shape;17;p2"/>
            <p:cNvSpPr/>
            <p:nvPr/>
          </p:nvSpPr>
          <p:spPr>
            <a:xfrm>
              <a:off x="7312075" y="834700"/>
              <a:ext cx="1022400" cy="438000"/>
            </a:xfrm>
            <a:prstGeom prst="roundRect">
              <a:avLst>
                <a:gd fmla="val 50000" name="adj"/>
              </a:avLst>
            </a:prstGeom>
            <a:noFill/>
            <a:ln cap="flat" cmpd="sng" w="1143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312075" y="1363499"/>
              <a:ext cx="1022400" cy="438000"/>
            </a:xfrm>
            <a:prstGeom prst="roundRect">
              <a:avLst>
                <a:gd fmla="val 50000" name="adj"/>
              </a:avLst>
            </a:prstGeom>
            <a:noFill/>
            <a:ln cap="flat" cmpd="sng" w="1143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4897375" y="2609925"/>
            <a:ext cx="3679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type="title"/>
          </p:nvPr>
        </p:nvSpPr>
        <p:spPr>
          <a:xfrm>
            <a:off x="563400" y="3695700"/>
            <a:ext cx="3679800" cy="938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600">
                <a:solidFill>
                  <a:schemeClr val="accent5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600">
                <a:solidFill>
                  <a:schemeClr val="accent5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600">
                <a:solidFill>
                  <a:schemeClr val="accent5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600">
                <a:solidFill>
                  <a:schemeClr val="accent5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600">
                <a:solidFill>
                  <a:schemeClr val="accent5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600">
                <a:solidFill>
                  <a:schemeClr val="accent5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600">
                <a:solidFill>
                  <a:schemeClr val="accent5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600">
                <a:solidFill>
                  <a:schemeClr val="accent5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600">
                <a:solidFill>
                  <a:schemeClr val="accent5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idea">
  <p:cSld name="BLANK_1_1_1_1_1_1_1_1_1_1_1_1_1_2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/>
          <p:nvPr/>
        </p:nvSpPr>
        <p:spPr>
          <a:xfrm>
            <a:off x="0" y="3149700"/>
            <a:ext cx="5322300" cy="1993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68" name="Google Shape;68;p11"/>
          <p:cNvSpPr txBox="1"/>
          <p:nvPr>
            <p:ph type="title"/>
          </p:nvPr>
        </p:nvSpPr>
        <p:spPr>
          <a:xfrm>
            <a:off x="228600" y="191575"/>
            <a:ext cx="42858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" type="body"/>
          </p:nvPr>
        </p:nvSpPr>
        <p:spPr>
          <a:xfrm>
            <a:off x="228600" y="1317900"/>
            <a:ext cx="4285800" cy="964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2" type="subTitle"/>
          </p:nvPr>
        </p:nvSpPr>
        <p:spPr>
          <a:xfrm>
            <a:off x="228600" y="3402700"/>
            <a:ext cx="19569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3" type="body"/>
          </p:nvPr>
        </p:nvSpPr>
        <p:spPr>
          <a:xfrm>
            <a:off x="228600" y="3692075"/>
            <a:ext cx="1956900" cy="98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4" type="subTitle"/>
          </p:nvPr>
        </p:nvSpPr>
        <p:spPr>
          <a:xfrm>
            <a:off x="2557500" y="3402700"/>
            <a:ext cx="19569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5" type="body"/>
          </p:nvPr>
        </p:nvSpPr>
        <p:spPr>
          <a:xfrm>
            <a:off x="2557500" y="3692075"/>
            <a:ext cx="1956900" cy="98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4" name="Google Shape;74;p11"/>
          <p:cNvSpPr/>
          <p:nvPr>
            <p:ph idx="6" type="pic"/>
          </p:nvPr>
        </p:nvSpPr>
        <p:spPr>
          <a:xfrm rot="-5400000">
            <a:off x="4491900" y="497850"/>
            <a:ext cx="5156400" cy="4147800"/>
          </a:xfrm>
          <a:prstGeom prst="round2SameRect">
            <a:avLst>
              <a:gd fmla="val 8254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title and image">
  <p:cSld name="BLANK_1_1_1_1_1_1_1_1_1_1_1_1_1_1_1_1_1_1_1_1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/>
          <p:nvPr>
            <p:ph idx="2" type="pic"/>
          </p:nvPr>
        </p:nvSpPr>
        <p:spPr>
          <a:xfrm>
            <a:off x="228650" y="2813125"/>
            <a:ext cx="8018700" cy="2099100"/>
          </a:xfrm>
          <a:prstGeom prst="roundRect">
            <a:avLst>
              <a:gd fmla="val 7988" name="adj"/>
            </a:avLst>
          </a:prstGeom>
          <a:noFill/>
          <a:ln>
            <a:noFill/>
          </a:ln>
        </p:spPr>
      </p:sp>
      <p:sp>
        <p:nvSpPr>
          <p:cNvPr id="77" name="Google Shape;77;p12"/>
          <p:cNvSpPr txBox="1"/>
          <p:nvPr>
            <p:ph idx="1" type="subTitle"/>
          </p:nvPr>
        </p:nvSpPr>
        <p:spPr>
          <a:xfrm>
            <a:off x="228600" y="947332"/>
            <a:ext cx="6480300" cy="59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us Jakarta Sans"/>
              <a:buNone/>
              <a:defRPr sz="1800"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us Jakarta Sans"/>
              <a:buNone/>
              <a:defRPr sz="1800">
                <a:latin typeface="Plus Jakarta Sans"/>
                <a:ea typeface="Plus Jakarta Sans"/>
                <a:cs typeface="Plus Jakarta Sans"/>
                <a:sym typeface="Plus Jakarta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us Jakarta Sans"/>
              <a:buNone/>
              <a:defRPr sz="1800">
                <a:latin typeface="Plus Jakarta Sans"/>
                <a:ea typeface="Plus Jakarta Sans"/>
                <a:cs typeface="Plus Jakarta Sans"/>
                <a:sym typeface="Plus Jakarta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us Jakarta Sans"/>
              <a:buNone/>
              <a:defRPr sz="1800">
                <a:latin typeface="Plus Jakarta Sans"/>
                <a:ea typeface="Plus Jakarta Sans"/>
                <a:cs typeface="Plus Jakarta Sans"/>
                <a:sym typeface="Plus Jakarta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us Jakarta Sans"/>
              <a:buNone/>
              <a:defRPr sz="1800">
                <a:latin typeface="Plus Jakarta Sans"/>
                <a:ea typeface="Plus Jakarta Sans"/>
                <a:cs typeface="Plus Jakarta Sans"/>
                <a:sym typeface="Plus Jakarta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us Jakarta Sans"/>
              <a:buNone/>
              <a:defRPr sz="1800">
                <a:latin typeface="Plus Jakarta Sans"/>
                <a:ea typeface="Plus Jakarta Sans"/>
                <a:cs typeface="Plus Jakarta Sans"/>
                <a:sym typeface="Plus Jakarta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us Jakarta Sans"/>
              <a:buNone/>
              <a:defRPr sz="1800">
                <a:latin typeface="Plus Jakarta Sans"/>
                <a:ea typeface="Plus Jakarta Sans"/>
                <a:cs typeface="Plus Jakarta Sans"/>
                <a:sym typeface="Plus Jakarta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us Jakarta Sans"/>
              <a:buNone/>
              <a:defRPr sz="1800">
                <a:latin typeface="Plus Jakarta Sans"/>
                <a:ea typeface="Plus Jakarta Sans"/>
                <a:cs typeface="Plus Jakarta Sans"/>
                <a:sym typeface="Plus Jakarta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us Jakarta Sans"/>
              <a:buNone/>
              <a:defRPr sz="1800">
                <a:latin typeface="Plus Jakarta Sans"/>
                <a:ea typeface="Plus Jakarta Sans"/>
                <a:cs typeface="Plus Jakarta Sans"/>
                <a:sym typeface="Plus Jakarta Sans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type="title"/>
          </p:nvPr>
        </p:nvSpPr>
        <p:spPr>
          <a:xfrm>
            <a:off x="228600" y="228600"/>
            <a:ext cx="6480300" cy="49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team 1">
  <p:cSld name="BLANK_1_1_1_1_1_1_1_1_1_1_1_1_1_1_1_1_1_1_1_1_1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/>
          <p:nvPr>
            <p:ph idx="2" type="pic"/>
          </p:nvPr>
        </p:nvSpPr>
        <p:spPr>
          <a:xfrm>
            <a:off x="354750" y="1034550"/>
            <a:ext cx="1833000" cy="1833000"/>
          </a:xfrm>
          <a:prstGeom prst="roundRect">
            <a:avLst>
              <a:gd fmla="val 8703" name="adj"/>
            </a:avLst>
          </a:prstGeom>
          <a:noFill/>
          <a:ln>
            <a:noFill/>
          </a:ln>
        </p:spPr>
      </p:sp>
      <p:sp>
        <p:nvSpPr>
          <p:cNvPr id="81" name="Google Shape;81;p13"/>
          <p:cNvSpPr/>
          <p:nvPr>
            <p:ph idx="3" type="pic"/>
          </p:nvPr>
        </p:nvSpPr>
        <p:spPr>
          <a:xfrm>
            <a:off x="2555250" y="1034550"/>
            <a:ext cx="1833000" cy="1833000"/>
          </a:xfrm>
          <a:prstGeom prst="roundRect">
            <a:avLst>
              <a:gd fmla="val 8703" name="adj"/>
            </a:avLst>
          </a:prstGeom>
          <a:noFill/>
          <a:ln>
            <a:noFill/>
          </a:ln>
        </p:spPr>
      </p:sp>
      <p:sp>
        <p:nvSpPr>
          <p:cNvPr id="82" name="Google Shape;82;p13"/>
          <p:cNvSpPr/>
          <p:nvPr>
            <p:ph idx="4" type="pic"/>
          </p:nvPr>
        </p:nvSpPr>
        <p:spPr>
          <a:xfrm>
            <a:off x="4755750" y="1034550"/>
            <a:ext cx="1833000" cy="1833000"/>
          </a:xfrm>
          <a:prstGeom prst="roundRect">
            <a:avLst>
              <a:gd fmla="val 8703" name="adj"/>
            </a:avLst>
          </a:prstGeom>
          <a:noFill/>
          <a:ln>
            <a:noFill/>
          </a:ln>
        </p:spPr>
      </p:sp>
      <p:sp>
        <p:nvSpPr>
          <p:cNvPr id="83" name="Google Shape;83;p13"/>
          <p:cNvSpPr/>
          <p:nvPr>
            <p:ph idx="5" type="pic"/>
          </p:nvPr>
        </p:nvSpPr>
        <p:spPr>
          <a:xfrm>
            <a:off x="6956250" y="1034550"/>
            <a:ext cx="1833000" cy="1833000"/>
          </a:xfrm>
          <a:prstGeom prst="roundRect">
            <a:avLst>
              <a:gd fmla="val 8703" name="adj"/>
            </a:avLst>
          </a:prstGeom>
          <a:noFill/>
          <a:ln>
            <a:noFill/>
          </a:ln>
        </p:spPr>
      </p:sp>
      <p:sp>
        <p:nvSpPr>
          <p:cNvPr id="84" name="Google Shape;84;p13"/>
          <p:cNvSpPr txBox="1"/>
          <p:nvPr>
            <p:ph idx="1" type="subTitle"/>
          </p:nvPr>
        </p:nvSpPr>
        <p:spPr>
          <a:xfrm>
            <a:off x="399725" y="3034650"/>
            <a:ext cx="17169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idx="6" type="subTitle"/>
          </p:nvPr>
        </p:nvSpPr>
        <p:spPr>
          <a:xfrm>
            <a:off x="399725" y="3246100"/>
            <a:ext cx="17169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9pPr>
          </a:lstStyle>
          <a:p/>
        </p:txBody>
      </p:sp>
      <p:sp>
        <p:nvSpPr>
          <p:cNvPr id="86" name="Google Shape;86;p13"/>
          <p:cNvSpPr txBox="1"/>
          <p:nvPr>
            <p:ph idx="7" type="body"/>
          </p:nvPr>
        </p:nvSpPr>
        <p:spPr>
          <a:xfrm>
            <a:off x="399725" y="3628825"/>
            <a:ext cx="1716900" cy="993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idx="8" type="subTitle"/>
          </p:nvPr>
        </p:nvSpPr>
        <p:spPr>
          <a:xfrm>
            <a:off x="2600225" y="3034650"/>
            <a:ext cx="17169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9" type="subTitle"/>
          </p:nvPr>
        </p:nvSpPr>
        <p:spPr>
          <a:xfrm>
            <a:off x="2600225" y="3246100"/>
            <a:ext cx="17169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9pPr>
          </a:lstStyle>
          <a:p/>
        </p:txBody>
      </p:sp>
      <p:sp>
        <p:nvSpPr>
          <p:cNvPr id="89" name="Google Shape;89;p13"/>
          <p:cNvSpPr txBox="1"/>
          <p:nvPr>
            <p:ph idx="13" type="body"/>
          </p:nvPr>
        </p:nvSpPr>
        <p:spPr>
          <a:xfrm>
            <a:off x="2600225" y="3628825"/>
            <a:ext cx="1716900" cy="993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14" type="subTitle"/>
          </p:nvPr>
        </p:nvSpPr>
        <p:spPr>
          <a:xfrm>
            <a:off x="4800725" y="3034650"/>
            <a:ext cx="17169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91" name="Google Shape;91;p13"/>
          <p:cNvSpPr txBox="1"/>
          <p:nvPr>
            <p:ph idx="15" type="subTitle"/>
          </p:nvPr>
        </p:nvSpPr>
        <p:spPr>
          <a:xfrm>
            <a:off x="4800725" y="3246100"/>
            <a:ext cx="17169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9pPr>
          </a:lstStyle>
          <a:p/>
        </p:txBody>
      </p:sp>
      <p:sp>
        <p:nvSpPr>
          <p:cNvPr id="92" name="Google Shape;92;p13"/>
          <p:cNvSpPr txBox="1"/>
          <p:nvPr>
            <p:ph idx="16" type="body"/>
          </p:nvPr>
        </p:nvSpPr>
        <p:spPr>
          <a:xfrm>
            <a:off x="4800725" y="3628825"/>
            <a:ext cx="1716900" cy="993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3" name="Google Shape;93;p13"/>
          <p:cNvSpPr txBox="1"/>
          <p:nvPr>
            <p:ph idx="17" type="subTitle"/>
          </p:nvPr>
        </p:nvSpPr>
        <p:spPr>
          <a:xfrm>
            <a:off x="7001225" y="3034650"/>
            <a:ext cx="17169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18" type="subTitle"/>
          </p:nvPr>
        </p:nvSpPr>
        <p:spPr>
          <a:xfrm>
            <a:off x="7001225" y="3246100"/>
            <a:ext cx="17169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9pPr>
          </a:lstStyle>
          <a:p/>
        </p:txBody>
      </p:sp>
      <p:sp>
        <p:nvSpPr>
          <p:cNvPr id="95" name="Google Shape;95;p13"/>
          <p:cNvSpPr txBox="1"/>
          <p:nvPr>
            <p:ph idx="19" type="body"/>
          </p:nvPr>
        </p:nvSpPr>
        <p:spPr>
          <a:xfrm>
            <a:off x="7001225" y="3628825"/>
            <a:ext cx="1716900" cy="993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team 2">
  <p:cSld name="BLANK_1_1_1_1_1_1_1_1_1_1_1_1_1_1_1_1_1_1_1_1_1_1_2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/>
          <p:nvPr>
            <p:ph idx="1" type="subTitle"/>
          </p:nvPr>
        </p:nvSpPr>
        <p:spPr>
          <a:xfrm>
            <a:off x="353900" y="2266000"/>
            <a:ext cx="10983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98" name="Google Shape;98;p14"/>
          <p:cNvSpPr txBox="1"/>
          <p:nvPr>
            <p:ph idx="2" type="subTitle"/>
          </p:nvPr>
        </p:nvSpPr>
        <p:spPr>
          <a:xfrm>
            <a:off x="353900" y="2471000"/>
            <a:ext cx="1257300" cy="13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9pPr>
          </a:lstStyle>
          <a:p/>
        </p:txBody>
      </p:sp>
      <p:sp>
        <p:nvSpPr>
          <p:cNvPr id="99" name="Google Shape;99;p14"/>
          <p:cNvSpPr/>
          <p:nvPr>
            <p:ph idx="3" type="pic"/>
          </p:nvPr>
        </p:nvSpPr>
        <p:spPr>
          <a:xfrm>
            <a:off x="321050" y="825750"/>
            <a:ext cx="1342200" cy="1342200"/>
          </a:xfrm>
          <a:prstGeom prst="roundRect">
            <a:avLst>
              <a:gd fmla="val 8618" name="adj"/>
            </a:avLst>
          </a:prstGeom>
          <a:noFill/>
          <a:ln>
            <a:noFill/>
          </a:ln>
        </p:spPr>
      </p:sp>
      <p:sp>
        <p:nvSpPr>
          <p:cNvPr id="100" name="Google Shape;100;p14"/>
          <p:cNvSpPr txBox="1"/>
          <p:nvPr>
            <p:ph idx="4" type="subTitle"/>
          </p:nvPr>
        </p:nvSpPr>
        <p:spPr>
          <a:xfrm>
            <a:off x="2003288" y="2266000"/>
            <a:ext cx="10983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101" name="Google Shape;101;p14"/>
          <p:cNvSpPr txBox="1"/>
          <p:nvPr>
            <p:ph idx="5" type="subTitle"/>
          </p:nvPr>
        </p:nvSpPr>
        <p:spPr>
          <a:xfrm>
            <a:off x="2003288" y="2471000"/>
            <a:ext cx="1257300" cy="13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9pPr>
          </a:lstStyle>
          <a:p/>
        </p:txBody>
      </p:sp>
      <p:sp>
        <p:nvSpPr>
          <p:cNvPr id="102" name="Google Shape;102;p14"/>
          <p:cNvSpPr/>
          <p:nvPr>
            <p:ph idx="6" type="pic"/>
          </p:nvPr>
        </p:nvSpPr>
        <p:spPr>
          <a:xfrm>
            <a:off x="1970438" y="825750"/>
            <a:ext cx="1342200" cy="1342200"/>
          </a:xfrm>
          <a:prstGeom prst="roundRect">
            <a:avLst>
              <a:gd fmla="val 8618" name="adj"/>
            </a:avLst>
          </a:prstGeom>
          <a:noFill/>
          <a:ln>
            <a:noFill/>
          </a:ln>
        </p:spPr>
      </p:sp>
      <p:sp>
        <p:nvSpPr>
          <p:cNvPr id="103" name="Google Shape;103;p14"/>
          <p:cNvSpPr txBox="1"/>
          <p:nvPr>
            <p:ph idx="7" type="subTitle"/>
          </p:nvPr>
        </p:nvSpPr>
        <p:spPr>
          <a:xfrm>
            <a:off x="3652675" y="2266000"/>
            <a:ext cx="10983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104" name="Google Shape;104;p14"/>
          <p:cNvSpPr txBox="1"/>
          <p:nvPr>
            <p:ph idx="8" type="subTitle"/>
          </p:nvPr>
        </p:nvSpPr>
        <p:spPr>
          <a:xfrm>
            <a:off x="3652675" y="2471000"/>
            <a:ext cx="1257300" cy="13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9pPr>
          </a:lstStyle>
          <a:p/>
        </p:txBody>
      </p:sp>
      <p:sp>
        <p:nvSpPr>
          <p:cNvPr id="105" name="Google Shape;105;p14"/>
          <p:cNvSpPr/>
          <p:nvPr>
            <p:ph idx="9" type="pic"/>
          </p:nvPr>
        </p:nvSpPr>
        <p:spPr>
          <a:xfrm>
            <a:off x="3619825" y="825750"/>
            <a:ext cx="1342200" cy="1342200"/>
          </a:xfrm>
          <a:prstGeom prst="roundRect">
            <a:avLst>
              <a:gd fmla="val 8618" name="adj"/>
            </a:avLst>
          </a:prstGeom>
          <a:noFill/>
          <a:ln>
            <a:noFill/>
          </a:ln>
        </p:spPr>
      </p:sp>
      <p:sp>
        <p:nvSpPr>
          <p:cNvPr id="106" name="Google Shape;106;p14"/>
          <p:cNvSpPr txBox="1"/>
          <p:nvPr>
            <p:ph idx="13" type="subTitle"/>
          </p:nvPr>
        </p:nvSpPr>
        <p:spPr>
          <a:xfrm>
            <a:off x="5302050" y="2266000"/>
            <a:ext cx="10983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107" name="Google Shape;107;p14"/>
          <p:cNvSpPr txBox="1"/>
          <p:nvPr>
            <p:ph idx="14" type="subTitle"/>
          </p:nvPr>
        </p:nvSpPr>
        <p:spPr>
          <a:xfrm>
            <a:off x="5302050" y="2471000"/>
            <a:ext cx="1257300" cy="13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9pPr>
          </a:lstStyle>
          <a:p/>
        </p:txBody>
      </p:sp>
      <p:sp>
        <p:nvSpPr>
          <p:cNvPr id="108" name="Google Shape;108;p14"/>
          <p:cNvSpPr/>
          <p:nvPr>
            <p:ph idx="15" type="pic"/>
          </p:nvPr>
        </p:nvSpPr>
        <p:spPr>
          <a:xfrm>
            <a:off x="5269200" y="825750"/>
            <a:ext cx="1342200" cy="1342200"/>
          </a:xfrm>
          <a:prstGeom prst="roundRect">
            <a:avLst>
              <a:gd fmla="val 8618" name="adj"/>
            </a:avLst>
          </a:prstGeom>
          <a:noFill/>
          <a:ln>
            <a:noFill/>
          </a:ln>
        </p:spPr>
      </p:sp>
      <p:sp>
        <p:nvSpPr>
          <p:cNvPr id="109" name="Google Shape;109;p14"/>
          <p:cNvSpPr txBox="1"/>
          <p:nvPr>
            <p:ph idx="16" type="subTitle"/>
          </p:nvPr>
        </p:nvSpPr>
        <p:spPr>
          <a:xfrm>
            <a:off x="2003300" y="4416250"/>
            <a:ext cx="10983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110" name="Google Shape;110;p14"/>
          <p:cNvSpPr txBox="1"/>
          <p:nvPr>
            <p:ph idx="17" type="subTitle"/>
          </p:nvPr>
        </p:nvSpPr>
        <p:spPr>
          <a:xfrm>
            <a:off x="2003300" y="4621250"/>
            <a:ext cx="1257300" cy="13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9pPr>
          </a:lstStyle>
          <a:p/>
        </p:txBody>
      </p:sp>
      <p:sp>
        <p:nvSpPr>
          <p:cNvPr id="111" name="Google Shape;111;p14"/>
          <p:cNvSpPr/>
          <p:nvPr>
            <p:ph idx="18" type="pic"/>
          </p:nvPr>
        </p:nvSpPr>
        <p:spPr>
          <a:xfrm>
            <a:off x="1970450" y="2976000"/>
            <a:ext cx="1342200" cy="1342200"/>
          </a:xfrm>
          <a:prstGeom prst="roundRect">
            <a:avLst>
              <a:gd fmla="val 8618" name="adj"/>
            </a:avLst>
          </a:prstGeom>
          <a:noFill/>
          <a:ln>
            <a:noFill/>
          </a:ln>
        </p:spPr>
      </p:sp>
      <p:sp>
        <p:nvSpPr>
          <p:cNvPr id="112" name="Google Shape;112;p14"/>
          <p:cNvSpPr txBox="1"/>
          <p:nvPr>
            <p:ph idx="19" type="subTitle"/>
          </p:nvPr>
        </p:nvSpPr>
        <p:spPr>
          <a:xfrm>
            <a:off x="3652688" y="4416250"/>
            <a:ext cx="10983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113" name="Google Shape;113;p14"/>
          <p:cNvSpPr txBox="1"/>
          <p:nvPr>
            <p:ph idx="20" type="subTitle"/>
          </p:nvPr>
        </p:nvSpPr>
        <p:spPr>
          <a:xfrm>
            <a:off x="3652688" y="4621250"/>
            <a:ext cx="1257300" cy="13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9pPr>
          </a:lstStyle>
          <a:p/>
        </p:txBody>
      </p:sp>
      <p:sp>
        <p:nvSpPr>
          <p:cNvPr id="114" name="Google Shape;114;p14"/>
          <p:cNvSpPr/>
          <p:nvPr>
            <p:ph idx="21" type="pic"/>
          </p:nvPr>
        </p:nvSpPr>
        <p:spPr>
          <a:xfrm>
            <a:off x="3619838" y="2976000"/>
            <a:ext cx="1342200" cy="1342200"/>
          </a:xfrm>
          <a:prstGeom prst="roundRect">
            <a:avLst>
              <a:gd fmla="val 8618" name="adj"/>
            </a:avLst>
          </a:prstGeom>
          <a:noFill/>
          <a:ln>
            <a:noFill/>
          </a:ln>
        </p:spPr>
      </p:sp>
      <p:sp>
        <p:nvSpPr>
          <p:cNvPr id="115" name="Google Shape;115;p14"/>
          <p:cNvSpPr txBox="1"/>
          <p:nvPr>
            <p:ph idx="22" type="subTitle"/>
          </p:nvPr>
        </p:nvSpPr>
        <p:spPr>
          <a:xfrm>
            <a:off x="5302075" y="4416250"/>
            <a:ext cx="10983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116" name="Google Shape;116;p14"/>
          <p:cNvSpPr txBox="1"/>
          <p:nvPr>
            <p:ph idx="23" type="subTitle"/>
          </p:nvPr>
        </p:nvSpPr>
        <p:spPr>
          <a:xfrm>
            <a:off x="5302075" y="4621250"/>
            <a:ext cx="1257300" cy="13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9pPr>
          </a:lstStyle>
          <a:p/>
        </p:txBody>
      </p:sp>
      <p:sp>
        <p:nvSpPr>
          <p:cNvPr id="117" name="Google Shape;117;p14"/>
          <p:cNvSpPr/>
          <p:nvPr>
            <p:ph idx="24" type="pic"/>
          </p:nvPr>
        </p:nvSpPr>
        <p:spPr>
          <a:xfrm>
            <a:off x="5269225" y="2976000"/>
            <a:ext cx="1342200" cy="1342200"/>
          </a:xfrm>
          <a:prstGeom prst="roundRect">
            <a:avLst>
              <a:gd fmla="val 8618" name="adj"/>
            </a:avLst>
          </a:prstGeom>
          <a:noFill/>
          <a:ln>
            <a:noFill/>
          </a:ln>
        </p:spPr>
      </p:sp>
      <p:sp>
        <p:nvSpPr>
          <p:cNvPr id="118" name="Google Shape;118;p14"/>
          <p:cNvSpPr txBox="1"/>
          <p:nvPr>
            <p:ph idx="25" type="subTitle"/>
          </p:nvPr>
        </p:nvSpPr>
        <p:spPr>
          <a:xfrm>
            <a:off x="6951450" y="4416250"/>
            <a:ext cx="10983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us Jakarta Sans Medium"/>
              <a:buNone/>
              <a:defRPr sz="1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119" name="Google Shape;119;p14"/>
          <p:cNvSpPr txBox="1"/>
          <p:nvPr>
            <p:ph idx="26" type="subTitle"/>
          </p:nvPr>
        </p:nvSpPr>
        <p:spPr>
          <a:xfrm>
            <a:off x="6951450" y="4621250"/>
            <a:ext cx="1257300" cy="13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9pPr>
          </a:lstStyle>
          <a:p/>
        </p:txBody>
      </p:sp>
      <p:sp>
        <p:nvSpPr>
          <p:cNvPr id="120" name="Google Shape;120;p14"/>
          <p:cNvSpPr/>
          <p:nvPr>
            <p:ph idx="27" type="pic"/>
          </p:nvPr>
        </p:nvSpPr>
        <p:spPr>
          <a:xfrm>
            <a:off x="6918600" y="2976000"/>
            <a:ext cx="1342200" cy="1342200"/>
          </a:xfrm>
          <a:prstGeom prst="roundRect">
            <a:avLst>
              <a:gd fmla="val 8618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personas">
  <p:cSld name="BLANK_1_1_1_1_1_1_1_1_1_1_1_1_1_1_1_1_1_1_1_1_1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/>
          <p:nvPr>
            <p:ph idx="2" type="pic"/>
          </p:nvPr>
        </p:nvSpPr>
        <p:spPr>
          <a:xfrm>
            <a:off x="228300" y="912725"/>
            <a:ext cx="1833000" cy="2294100"/>
          </a:xfrm>
          <a:prstGeom prst="roundRect">
            <a:avLst>
              <a:gd fmla="val 12454" name="adj"/>
            </a:avLst>
          </a:prstGeom>
          <a:noFill/>
          <a:ln>
            <a:noFill/>
          </a:ln>
        </p:spPr>
      </p:sp>
      <p:sp>
        <p:nvSpPr>
          <p:cNvPr id="123" name="Google Shape;123;p15"/>
          <p:cNvSpPr/>
          <p:nvPr>
            <p:ph idx="3" type="pic"/>
          </p:nvPr>
        </p:nvSpPr>
        <p:spPr>
          <a:xfrm>
            <a:off x="4781400" y="912725"/>
            <a:ext cx="1833000" cy="2294100"/>
          </a:xfrm>
          <a:prstGeom prst="roundRect">
            <a:avLst>
              <a:gd fmla="val 12454" name="adj"/>
            </a:avLst>
          </a:prstGeom>
          <a:noFill/>
          <a:ln>
            <a:noFill/>
          </a:ln>
        </p:spPr>
      </p:sp>
      <p:sp>
        <p:nvSpPr>
          <p:cNvPr id="124" name="Google Shape;124;p15"/>
          <p:cNvSpPr txBox="1"/>
          <p:nvPr>
            <p:ph idx="1" type="body"/>
          </p:nvPr>
        </p:nvSpPr>
        <p:spPr>
          <a:xfrm>
            <a:off x="2270700" y="968925"/>
            <a:ext cx="2091900" cy="2861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5" name="Google Shape;125;p15"/>
          <p:cNvSpPr txBox="1"/>
          <p:nvPr>
            <p:ph idx="4" type="body"/>
          </p:nvPr>
        </p:nvSpPr>
        <p:spPr>
          <a:xfrm>
            <a:off x="6823800" y="968925"/>
            <a:ext cx="2091900" cy="2861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6" name="Google Shape;126;p15"/>
          <p:cNvSpPr txBox="1"/>
          <p:nvPr>
            <p:ph idx="5" type="subTitle"/>
          </p:nvPr>
        </p:nvSpPr>
        <p:spPr>
          <a:xfrm>
            <a:off x="277650" y="3373825"/>
            <a:ext cx="17256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lus Jakarta Sans Medium"/>
              <a:buNone/>
              <a:defRPr>
                <a:solidFill>
                  <a:schemeClr val="accen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lus Jakarta Sans Medium"/>
              <a:buNone/>
              <a:defRPr>
                <a:solidFill>
                  <a:schemeClr val="accen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lus Jakarta Sans Medium"/>
              <a:buNone/>
              <a:defRPr>
                <a:solidFill>
                  <a:schemeClr val="accen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lus Jakarta Sans Medium"/>
              <a:buNone/>
              <a:defRPr>
                <a:solidFill>
                  <a:schemeClr val="accen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lus Jakarta Sans Medium"/>
              <a:buNone/>
              <a:defRPr>
                <a:solidFill>
                  <a:schemeClr val="accen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lus Jakarta Sans Medium"/>
              <a:buNone/>
              <a:defRPr>
                <a:solidFill>
                  <a:schemeClr val="accen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lus Jakarta Sans Medium"/>
              <a:buNone/>
              <a:defRPr>
                <a:solidFill>
                  <a:schemeClr val="accen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lus Jakarta Sans Medium"/>
              <a:buNone/>
              <a:defRPr>
                <a:solidFill>
                  <a:schemeClr val="accen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127" name="Google Shape;127;p15"/>
          <p:cNvSpPr txBox="1"/>
          <p:nvPr>
            <p:ph idx="6" type="subTitle"/>
          </p:nvPr>
        </p:nvSpPr>
        <p:spPr>
          <a:xfrm>
            <a:off x="4835100" y="3373825"/>
            <a:ext cx="17256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lus Jakarta Sans Medium"/>
              <a:buNone/>
              <a:defRPr>
                <a:solidFill>
                  <a:schemeClr val="accen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lus Jakarta Sans Medium"/>
              <a:buNone/>
              <a:defRPr>
                <a:solidFill>
                  <a:schemeClr val="accen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lus Jakarta Sans Medium"/>
              <a:buNone/>
              <a:defRPr>
                <a:solidFill>
                  <a:schemeClr val="accen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lus Jakarta Sans Medium"/>
              <a:buNone/>
              <a:defRPr>
                <a:solidFill>
                  <a:schemeClr val="accen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lus Jakarta Sans Medium"/>
              <a:buNone/>
              <a:defRPr>
                <a:solidFill>
                  <a:schemeClr val="accen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lus Jakarta Sans Medium"/>
              <a:buNone/>
              <a:defRPr>
                <a:solidFill>
                  <a:schemeClr val="accen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lus Jakarta Sans Medium"/>
              <a:buNone/>
              <a:defRPr>
                <a:solidFill>
                  <a:schemeClr val="accen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Plus Jakarta Sans Medium"/>
              <a:buNone/>
              <a:defRPr>
                <a:solidFill>
                  <a:schemeClr val="accen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oups">
  <p:cSld name="BLANK_1_1_1_1_1_1_1_1_1_1_1_1_1_1_1_1_1_1_1_1_1_1_1_2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6"/>
          <p:cNvSpPr txBox="1"/>
          <p:nvPr>
            <p:ph type="title"/>
          </p:nvPr>
        </p:nvSpPr>
        <p:spPr>
          <a:xfrm>
            <a:off x="228600" y="741875"/>
            <a:ext cx="64803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130" name="Google Shape;130;p16"/>
          <p:cNvSpPr txBox="1"/>
          <p:nvPr>
            <p:ph idx="1" type="body"/>
          </p:nvPr>
        </p:nvSpPr>
        <p:spPr>
          <a:xfrm>
            <a:off x="228625" y="4191000"/>
            <a:ext cx="1113600" cy="713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1" name="Google Shape;131;p16"/>
          <p:cNvSpPr/>
          <p:nvPr>
            <p:ph idx="2" type="pic"/>
          </p:nvPr>
        </p:nvSpPr>
        <p:spPr>
          <a:xfrm>
            <a:off x="228575" y="1571250"/>
            <a:ext cx="517500" cy="517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2" name="Google Shape;132;p16"/>
          <p:cNvSpPr/>
          <p:nvPr>
            <p:ph idx="3" type="pic"/>
          </p:nvPr>
        </p:nvSpPr>
        <p:spPr>
          <a:xfrm>
            <a:off x="824775" y="1571250"/>
            <a:ext cx="517500" cy="517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3" name="Google Shape;133;p16"/>
          <p:cNvSpPr/>
          <p:nvPr>
            <p:ph idx="4" type="pic"/>
          </p:nvPr>
        </p:nvSpPr>
        <p:spPr>
          <a:xfrm>
            <a:off x="228550" y="2165325"/>
            <a:ext cx="517500" cy="517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4" name="Google Shape;134;p16"/>
          <p:cNvSpPr/>
          <p:nvPr>
            <p:ph idx="5" type="pic"/>
          </p:nvPr>
        </p:nvSpPr>
        <p:spPr>
          <a:xfrm>
            <a:off x="824750" y="2165325"/>
            <a:ext cx="517500" cy="517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5" name="Google Shape;135;p16"/>
          <p:cNvSpPr/>
          <p:nvPr>
            <p:ph idx="6" type="pic"/>
          </p:nvPr>
        </p:nvSpPr>
        <p:spPr>
          <a:xfrm>
            <a:off x="228588" y="2759400"/>
            <a:ext cx="517500" cy="517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6" name="Google Shape;136;p16"/>
          <p:cNvSpPr/>
          <p:nvPr>
            <p:ph idx="7" type="pic"/>
          </p:nvPr>
        </p:nvSpPr>
        <p:spPr>
          <a:xfrm>
            <a:off x="824788" y="2759400"/>
            <a:ext cx="517500" cy="517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7" name="Google Shape;137;p16"/>
          <p:cNvSpPr/>
          <p:nvPr>
            <p:ph idx="8" type="pic"/>
          </p:nvPr>
        </p:nvSpPr>
        <p:spPr>
          <a:xfrm>
            <a:off x="228563" y="3353475"/>
            <a:ext cx="517500" cy="517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8" name="Google Shape;138;p16"/>
          <p:cNvSpPr/>
          <p:nvPr>
            <p:ph idx="9" type="pic"/>
          </p:nvPr>
        </p:nvSpPr>
        <p:spPr>
          <a:xfrm>
            <a:off x="824763" y="3353475"/>
            <a:ext cx="517500" cy="5175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1">
  <p:cSld name="BLANK_1_1_1_1_1_1_1_1_1_1_1_1_1_1_1_1_1_1_1_1_1_1_1_1">
    <p:bg>
      <p:bgPr>
        <a:solidFill>
          <a:schemeClr val="accent4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7"/>
          <p:cNvSpPr txBox="1"/>
          <p:nvPr>
            <p:ph type="title"/>
          </p:nvPr>
        </p:nvSpPr>
        <p:spPr>
          <a:xfrm>
            <a:off x="228600" y="228600"/>
            <a:ext cx="6421500" cy="49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2">
  <p:cSld name="BLANK_1_1_1_1_1_1_1_1_1_1_1_1_1_1_1_1_1_1_1_1_1_1_1_1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/>
          <p:nvPr>
            <p:ph type="title"/>
          </p:nvPr>
        </p:nvSpPr>
        <p:spPr>
          <a:xfrm>
            <a:off x="228600" y="228600"/>
            <a:ext cx="6421500" cy="49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143" name="Google Shape;143;p18"/>
          <p:cNvSpPr txBox="1"/>
          <p:nvPr>
            <p:ph idx="1" type="subTitle"/>
          </p:nvPr>
        </p:nvSpPr>
        <p:spPr>
          <a:xfrm>
            <a:off x="228600" y="952675"/>
            <a:ext cx="6480300" cy="170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us Jakarta Sans"/>
              <a:buNone/>
              <a:defRPr sz="1800"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us Jakarta Sans"/>
              <a:buNone/>
              <a:defRPr sz="1800">
                <a:latin typeface="Plus Jakarta Sans"/>
                <a:ea typeface="Plus Jakarta Sans"/>
                <a:cs typeface="Plus Jakarta Sans"/>
                <a:sym typeface="Plus Jakarta Sans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us Jakarta Sans"/>
              <a:buNone/>
              <a:defRPr sz="1800">
                <a:latin typeface="Plus Jakarta Sans"/>
                <a:ea typeface="Plus Jakarta Sans"/>
                <a:cs typeface="Plus Jakarta Sans"/>
                <a:sym typeface="Plus Jakarta Sans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us Jakarta Sans"/>
              <a:buNone/>
              <a:defRPr sz="1800">
                <a:latin typeface="Plus Jakarta Sans"/>
                <a:ea typeface="Plus Jakarta Sans"/>
                <a:cs typeface="Plus Jakarta Sans"/>
                <a:sym typeface="Plus Jakarta Sans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us Jakarta Sans"/>
              <a:buNone/>
              <a:defRPr sz="1800">
                <a:latin typeface="Plus Jakarta Sans"/>
                <a:ea typeface="Plus Jakarta Sans"/>
                <a:cs typeface="Plus Jakarta Sans"/>
                <a:sym typeface="Plus Jakarta Sans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us Jakarta Sans"/>
              <a:buNone/>
              <a:defRPr sz="1800">
                <a:latin typeface="Plus Jakarta Sans"/>
                <a:ea typeface="Plus Jakarta Sans"/>
                <a:cs typeface="Plus Jakarta Sans"/>
                <a:sym typeface="Plus Jakarta Sans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us Jakarta Sans"/>
              <a:buNone/>
              <a:defRPr sz="1800">
                <a:latin typeface="Plus Jakarta Sans"/>
                <a:ea typeface="Plus Jakarta Sans"/>
                <a:cs typeface="Plus Jakarta Sans"/>
                <a:sym typeface="Plus Jakarta Sans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us Jakarta Sans"/>
              <a:buNone/>
              <a:defRPr sz="1800">
                <a:latin typeface="Plus Jakarta Sans"/>
                <a:ea typeface="Plus Jakarta Sans"/>
                <a:cs typeface="Plus Jakarta Sans"/>
                <a:sym typeface="Plus Jakarta Sans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800"/>
              <a:buFont typeface="Plus Jakarta Sans"/>
              <a:buNone/>
              <a:defRPr sz="1800">
                <a:latin typeface="Plus Jakarta Sans"/>
                <a:ea typeface="Plus Jakarta Sans"/>
                <a:cs typeface="Plus Jakarta Sans"/>
                <a:sym typeface="Plus Jakart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3">
  <p:cSld name="BLANK_1_1_1_1_1_1_1_1_1_1_1_1_1_1_1_1_1_1_1_1_1_1_1_1_1_1">
    <p:bg>
      <p:bgPr>
        <a:solidFill>
          <a:schemeClr val="accent5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9"/>
          <p:cNvSpPr txBox="1"/>
          <p:nvPr>
            <p:ph type="title"/>
          </p:nvPr>
        </p:nvSpPr>
        <p:spPr>
          <a:xfrm>
            <a:off x="228600" y="228600"/>
            <a:ext cx="6421500" cy="49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146" name="Google Shape;146;p19"/>
          <p:cNvSpPr txBox="1"/>
          <p:nvPr>
            <p:ph idx="1" type="subTitle"/>
          </p:nvPr>
        </p:nvSpPr>
        <p:spPr>
          <a:xfrm>
            <a:off x="228600" y="952675"/>
            <a:ext cx="6480300" cy="170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Plus Jakarta Sans"/>
              <a:buNone/>
              <a:defRPr sz="1800"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Plus Jakarta Sans"/>
              <a:buNone/>
              <a:defRPr sz="1800"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Plus Jakarta Sans"/>
              <a:buNone/>
              <a:defRPr sz="1800"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Plus Jakarta Sans"/>
              <a:buNone/>
              <a:defRPr sz="1800"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Plus Jakarta Sans"/>
              <a:buNone/>
              <a:defRPr sz="1800"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Plus Jakarta Sans"/>
              <a:buNone/>
              <a:defRPr sz="1800"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Plus Jakarta Sans"/>
              <a:buNone/>
              <a:defRPr sz="1800"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Plus Jakarta Sans"/>
              <a:buNone/>
              <a:defRPr sz="1800"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1800"/>
              <a:buFont typeface="Plus Jakarta Sans"/>
              <a:buNone/>
              <a:defRPr sz="1800"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odboard 1">
  <p:cSld name="BLANK_1_1_1_1_1_1_1_1_1_1_1_1_1_1_1_1_1_1_1_1_1_1_1_1_1_2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/>
          <p:cNvSpPr/>
          <p:nvPr>
            <p:ph idx="2" type="pic"/>
          </p:nvPr>
        </p:nvSpPr>
        <p:spPr>
          <a:xfrm>
            <a:off x="4577975" y="632250"/>
            <a:ext cx="4349400" cy="4281600"/>
          </a:xfrm>
          <a:prstGeom prst="roundRect">
            <a:avLst>
              <a:gd fmla="val 6217" name="adj"/>
            </a:avLst>
          </a:prstGeom>
          <a:noFill/>
          <a:ln>
            <a:noFill/>
          </a:ln>
        </p:spPr>
      </p:sp>
      <p:sp>
        <p:nvSpPr>
          <p:cNvPr id="149" name="Google Shape;149;p20"/>
          <p:cNvSpPr/>
          <p:nvPr>
            <p:ph idx="3" type="pic"/>
          </p:nvPr>
        </p:nvSpPr>
        <p:spPr>
          <a:xfrm>
            <a:off x="228775" y="2621175"/>
            <a:ext cx="4238400" cy="2293500"/>
          </a:xfrm>
          <a:prstGeom prst="roundRect">
            <a:avLst>
              <a:gd fmla="val 9802" name="adj"/>
            </a:avLst>
          </a:prstGeom>
          <a:noFill/>
          <a:ln>
            <a:noFill/>
          </a:ln>
        </p:spPr>
      </p:sp>
      <p:sp>
        <p:nvSpPr>
          <p:cNvPr id="150" name="Google Shape;150;p20"/>
          <p:cNvSpPr/>
          <p:nvPr>
            <p:ph idx="4" type="pic"/>
          </p:nvPr>
        </p:nvSpPr>
        <p:spPr>
          <a:xfrm>
            <a:off x="228775" y="632025"/>
            <a:ext cx="2068500" cy="1890900"/>
          </a:xfrm>
          <a:prstGeom prst="roundRect">
            <a:avLst>
              <a:gd fmla="val 11889" name="adj"/>
            </a:avLst>
          </a:prstGeom>
          <a:noFill/>
          <a:ln>
            <a:noFill/>
          </a:ln>
        </p:spPr>
      </p:sp>
      <p:sp>
        <p:nvSpPr>
          <p:cNvPr id="151" name="Google Shape;151;p20"/>
          <p:cNvSpPr/>
          <p:nvPr>
            <p:ph idx="5" type="pic"/>
          </p:nvPr>
        </p:nvSpPr>
        <p:spPr>
          <a:xfrm>
            <a:off x="2403375" y="632025"/>
            <a:ext cx="2068500" cy="1890900"/>
          </a:xfrm>
          <a:prstGeom prst="roundRect">
            <a:avLst>
              <a:gd fmla="val 11889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ALT">
  <p:cSld name="BLANK_1_2">
    <p:bg>
      <p:bgPr>
        <a:solidFill>
          <a:schemeClr val="accent5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 rot="5400000">
            <a:off x="-285900" y="285900"/>
            <a:ext cx="5143500" cy="4571700"/>
          </a:xfrm>
          <a:prstGeom prst="round2SameRect">
            <a:avLst>
              <a:gd fmla="val 7676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228600" y="228600"/>
            <a:ext cx="3713100" cy="11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odboard 2">
  <p:cSld name="BLANK_1_1_1_1_1_1_1_1_1_1_1_1_1_1_1_1_1_1_1_1_1_1_1_1_1_2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/>
          <p:nvPr>
            <p:ph idx="2" type="pic"/>
          </p:nvPr>
        </p:nvSpPr>
        <p:spPr>
          <a:xfrm>
            <a:off x="228625" y="632025"/>
            <a:ext cx="2085300" cy="2768700"/>
          </a:xfrm>
          <a:prstGeom prst="round2SameRect">
            <a:avLst>
              <a:gd fmla="val 11780" name="adj1"/>
              <a:gd fmla="val 0" name="adj2"/>
            </a:avLst>
          </a:prstGeom>
          <a:noFill/>
          <a:ln>
            <a:noFill/>
          </a:ln>
        </p:spPr>
      </p:sp>
      <p:sp>
        <p:nvSpPr>
          <p:cNvPr id="154" name="Google Shape;154;p21"/>
          <p:cNvSpPr txBox="1"/>
          <p:nvPr>
            <p:ph idx="1" type="subTitle"/>
          </p:nvPr>
        </p:nvSpPr>
        <p:spPr>
          <a:xfrm>
            <a:off x="401700" y="3568050"/>
            <a:ext cx="1702200" cy="37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155" name="Google Shape;155;p21"/>
          <p:cNvSpPr/>
          <p:nvPr>
            <p:ph idx="3" type="pic"/>
          </p:nvPr>
        </p:nvSpPr>
        <p:spPr>
          <a:xfrm>
            <a:off x="2429113" y="631925"/>
            <a:ext cx="2085300" cy="2768700"/>
          </a:xfrm>
          <a:prstGeom prst="round2SameRect">
            <a:avLst>
              <a:gd fmla="val 11780" name="adj1"/>
              <a:gd fmla="val 0" name="adj2"/>
            </a:avLst>
          </a:prstGeom>
          <a:noFill/>
          <a:ln>
            <a:noFill/>
          </a:ln>
        </p:spPr>
      </p:sp>
      <p:sp>
        <p:nvSpPr>
          <p:cNvPr id="156" name="Google Shape;156;p21"/>
          <p:cNvSpPr txBox="1"/>
          <p:nvPr>
            <p:ph idx="4" type="subTitle"/>
          </p:nvPr>
        </p:nvSpPr>
        <p:spPr>
          <a:xfrm>
            <a:off x="2602188" y="3567950"/>
            <a:ext cx="1702200" cy="37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157" name="Google Shape;157;p21"/>
          <p:cNvSpPr/>
          <p:nvPr>
            <p:ph idx="5" type="pic"/>
          </p:nvPr>
        </p:nvSpPr>
        <p:spPr>
          <a:xfrm>
            <a:off x="4629600" y="631925"/>
            <a:ext cx="2085300" cy="2768700"/>
          </a:xfrm>
          <a:prstGeom prst="round2SameRect">
            <a:avLst>
              <a:gd fmla="val 11780" name="adj1"/>
              <a:gd fmla="val 0" name="adj2"/>
            </a:avLst>
          </a:prstGeom>
          <a:noFill/>
          <a:ln>
            <a:noFill/>
          </a:ln>
        </p:spPr>
      </p:sp>
      <p:sp>
        <p:nvSpPr>
          <p:cNvPr id="158" name="Google Shape;158;p21"/>
          <p:cNvSpPr txBox="1"/>
          <p:nvPr>
            <p:ph idx="6" type="subTitle"/>
          </p:nvPr>
        </p:nvSpPr>
        <p:spPr>
          <a:xfrm>
            <a:off x="4802675" y="3567950"/>
            <a:ext cx="1702200" cy="37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159" name="Google Shape;159;p21"/>
          <p:cNvSpPr/>
          <p:nvPr>
            <p:ph idx="7" type="pic"/>
          </p:nvPr>
        </p:nvSpPr>
        <p:spPr>
          <a:xfrm>
            <a:off x="6830075" y="632025"/>
            <a:ext cx="2085300" cy="2768700"/>
          </a:xfrm>
          <a:prstGeom prst="round2SameRect">
            <a:avLst>
              <a:gd fmla="val 11780" name="adj1"/>
              <a:gd fmla="val 0" name="adj2"/>
            </a:avLst>
          </a:prstGeom>
          <a:noFill/>
          <a:ln>
            <a:noFill/>
          </a:ln>
        </p:spPr>
      </p:sp>
      <p:sp>
        <p:nvSpPr>
          <p:cNvPr id="160" name="Google Shape;160;p21"/>
          <p:cNvSpPr txBox="1"/>
          <p:nvPr>
            <p:ph idx="8" type="subTitle"/>
          </p:nvPr>
        </p:nvSpPr>
        <p:spPr>
          <a:xfrm>
            <a:off x="7003150" y="3568050"/>
            <a:ext cx="1702200" cy="37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Plus Jakarta Sans Medium"/>
              <a:buNone/>
              <a:defRPr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TITLE_1_1_4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/>
          <p:nvPr/>
        </p:nvSpPr>
        <p:spPr>
          <a:xfrm>
            <a:off x="6625332" y="229950"/>
            <a:ext cx="2283000" cy="2283000"/>
          </a:xfrm>
          <a:prstGeom prst="roundRect">
            <a:avLst>
              <a:gd fmla="val 12219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63" name="Google Shape;163;p22"/>
          <p:cNvSpPr/>
          <p:nvPr/>
        </p:nvSpPr>
        <p:spPr>
          <a:xfrm>
            <a:off x="235213" y="229950"/>
            <a:ext cx="6282300" cy="4683600"/>
          </a:xfrm>
          <a:prstGeom prst="roundRect">
            <a:avLst>
              <a:gd fmla="val 5845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64" name="Google Shape;164;p22"/>
          <p:cNvSpPr/>
          <p:nvPr/>
        </p:nvSpPr>
        <p:spPr>
          <a:xfrm>
            <a:off x="6625786" y="2630415"/>
            <a:ext cx="2283000" cy="2283000"/>
          </a:xfrm>
          <a:prstGeom prst="roundRect">
            <a:avLst>
              <a:gd fmla="val 12219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5" name="Google Shape;165;p22"/>
          <p:cNvSpPr txBox="1"/>
          <p:nvPr>
            <p:ph type="title"/>
          </p:nvPr>
        </p:nvSpPr>
        <p:spPr>
          <a:xfrm>
            <a:off x="570013" y="3961157"/>
            <a:ext cx="5582100" cy="603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descr="A donut shape" id="166" name="Google Shape;166;p22"/>
          <p:cNvSpPr/>
          <p:nvPr/>
        </p:nvSpPr>
        <p:spPr>
          <a:xfrm>
            <a:off x="7134588" y="3139675"/>
            <a:ext cx="1264500" cy="1264500"/>
          </a:xfrm>
          <a:prstGeom prst="donut">
            <a:avLst>
              <a:gd fmla="val 25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descr="A star icon" id="167" name="Google Shape;167;p22"/>
          <p:cNvSpPr/>
          <p:nvPr/>
        </p:nvSpPr>
        <p:spPr>
          <a:xfrm>
            <a:off x="7092288" y="697800"/>
            <a:ext cx="1349100" cy="1347300"/>
          </a:xfrm>
          <a:prstGeom prst="plaque">
            <a:avLst>
              <a:gd fmla="val 44918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cussion">
  <p:cSld name="CUSTOM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/>
          <p:nvPr/>
        </p:nvSpPr>
        <p:spPr>
          <a:xfrm rot="5400000">
            <a:off x="-285900" y="285900"/>
            <a:ext cx="5143500" cy="4571700"/>
          </a:xfrm>
          <a:prstGeom prst="round2SameRect">
            <a:avLst>
              <a:gd fmla="val 6890" name="adj1"/>
              <a:gd fmla="val 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70" name="Google Shape;170;p23"/>
          <p:cNvSpPr txBox="1"/>
          <p:nvPr>
            <p:ph idx="1" type="subTitle"/>
          </p:nvPr>
        </p:nvSpPr>
        <p:spPr>
          <a:xfrm>
            <a:off x="293700" y="295600"/>
            <a:ext cx="772500" cy="161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None/>
              <a:defRPr sz="10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1" name="Google Shape;171;p23"/>
          <p:cNvSpPr txBox="1"/>
          <p:nvPr>
            <p:ph idx="2" type="subTitle"/>
          </p:nvPr>
        </p:nvSpPr>
        <p:spPr>
          <a:xfrm>
            <a:off x="4810050" y="462400"/>
            <a:ext cx="4048500" cy="44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2" name="Google Shape;172;p23"/>
          <p:cNvSpPr txBox="1"/>
          <p:nvPr>
            <p:ph idx="3" type="subTitle"/>
          </p:nvPr>
        </p:nvSpPr>
        <p:spPr>
          <a:xfrm>
            <a:off x="4810050" y="1406975"/>
            <a:ext cx="4048500" cy="44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3" name="Google Shape;173;p23"/>
          <p:cNvSpPr txBox="1"/>
          <p:nvPr>
            <p:ph idx="4" type="subTitle"/>
          </p:nvPr>
        </p:nvSpPr>
        <p:spPr>
          <a:xfrm>
            <a:off x="4810050" y="2351550"/>
            <a:ext cx="4048500" cy="44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4" name="Google Shape;174;p23"/>
          <p:cNvSpPr txBox="1"/>
          <p:nvPr>
            <p:ph idx="5" type="subTitle"/>
          </p:nvPr>
        </p:nvSpPr>
        <p:spPr>
          <a:xfrm>
            <a:off x="4810050" y="3296125"/>
            <a:ext cx="4048500" cy="44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5" name="Google Shape;175;p23"/>
          <p:cNvSpPr txBox="1"/>
          <p:nvPr>
            <p:ph idx="6" type="subTitle"/>
          </p:nvPr>
        </p:nvSpPr>
        <p:spPr>
          <a:xfrm>
            <a:off x="4810050" y="4240700"/>
            <a:ext cx="4048500" cy="44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6" name="Google Shape;176;p23"/>
          <p:cNvSpPr txBox="1"/>
          <p:nvPr>
            <p:ph type="title"/>
          </p:nvPr>
        </p:nvSpPr>
        <p:spPr>
          <a:xfrm>
            <a:off x="228600" y="1001425"/>
            <a:ext cx="3912900" cy="248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ser journey ">
  <p:cSld name="CUSTOM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/>
          <p:nvPr/>
        </p:nvSpPr>
        <p:spPr>
          <a:xfrm>
            <a:off x="228600" y="229900"/>
            <a:ext cx="992400" cy="292800"/>
          </a:xfrm>
          <a:prstGeom prst="roundRect">
            <a:avLst>
              <a:gd fmla="val 26895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User journey</a:t>
            </a:r>
            <a:endParaRPr sz="1000">
              <a:solidFill>
                <a:schemeClr val="accent3"/>
              </a:solidFill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</p:txBody>
      </p:sp>
      <p:sp>
        <p:nvSpPr>
          <p:cNvPr id="179" name="Google Shape;179;p24"/>
          <p:cNvSpPr/>
          <p:nvPr>
            <p:ph idx="2" type="pic"/>
          </p:nvPr>
        </p:nvSpPr>
        <p:spPr>
          <a:xfrm>
            <a:off x="230700" y="911875"/>
            <a:ext cx="1751400" cy="2634000"/>
          </a:xfrm>
          <a:prstGeom prst="round2SameRect">
            <a:avLst>
              <a:gd fmla="val 12650" name="adj1"/>
              <a:gd fmla="val 0" name="adj2"/>
            </a:avLst>
          </a:prstGeom>
          <a:noFill/>
          <a:ln>
            <a:noFill/>
          </a:ln>
        </p:spPr>
      </p:sp>
      <p:sp>
        <p:nvSpPr>
          <p:cNvPr id="180" name="Google Shape;180;p24"/>
          <p:cNvSpPr txBox="1"/>
          <p:nvPr>
            <p:ph idx="1" type="subTitle"/>
          </p:nvPr>
        </p:nvSpPr>
        <p:spPr>
          <a:xfrm>
            <a:off x="314750" y="3677475"/>
            <a:ext cx="1565400" cy="38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1" name="Google Shape;181;p24"/>
          <p:cNvSpPr/>
          <p:nvPr>
            <p:ph idx="3" type="pic"/>
          </p:nvPr>
        </p:nvSpPr>
        <p:spPr>
          <a:xfrm>
            <a:off x="2867100" y="480475"/>
            <a:ext cx="1746300" cy="1337400"/>
          </a:xfrm>
          <a:prstGeom prst="round2SameRect">
            <a:avLst>
              <a:gd fmla="val 11765" name="adj1"/>
              <a:gd fmla="val 0" name="adj2"/>
            </a:avLst>
          </a:prstGeom>
          <a:noFill/>
          <a:ln>
            <a:noFill/>
          </a:ln>
        </p:spPr>
      </p:sp>
      <p:sp>
        <p:nvSpPr>
          <p:cNvPr id="182" name="Google Shape;182;p24"/>
          <p:cNvSpPr/>
          <p:nvPr>
            <p:ph idx="4" type="pic"/>
          </p:nvPr>
        </p:nvSpPr>
        <p:spPr>
          <a:xfrm>
            <a:off x="2867100" y="2804388"/>
            <a:ext cx="1746300" cy="1337400"/>
          </a:xfrm>
          <a:prstGeom prst="round2SameRect">
            <a:avLst>
              <a:gd fmla="val 11765" name="adj1"/>
              <a:gd fmla="val 0" name="adj2"/>
            </a:avLst>
          </a:prstGeom>
          <a:noFill/>
          <a:ln>
            <a:noFill/>
          </a:ln>
        </p:spPr>
      </p:sp>
      <p:sp>
        <p:nvSpPr>
          <p:cNvPr id="183" name="Google Shape;183;p24"/>
          <p:cNvSpPr/>
          <p:nvPr>
            <p:ph idx="5" type="pic"/>
          </p:nvPr>
        </p:nvSpPr>
        <p:spPr>
          <a:xfrm rot="-5400000">
            <a:off x="5934450" y="-27825"/>
            <a:ext cx="1344300" cy="2202000"/>
          </a:xfrm>
          <a:prstGeom prst="round2SameRect">
            <a:avLst>
              <a:gd fmla="val 9438" name="adj1"/>
              <a:gd fmla="val 0" name="adj2"/>
            </a:avLst>
          </a:prstGeom>
          <a:noFill/>
          <a:ln>
            <a:noFill/>
          </a:ln>
        </p:spPr>
      </p:sp>
      <p:sp>
        <p:nvSpPr>
          <p:cNvPr id="184" name="Google Shape;184;p24"/>
          <p:cNvSpPr/>
          <p:nvPr>
            <p:ph idx="6" type="pic"/>
          </p:nvPr>
        </p:nvSpPr>
        <p:spPr>
          <a:xfrm rot="-5400000">
            <a:off x="5934450" y="1470950"/>
            <a:ext cx="1344300" cy="2202000"/>
          </a:xfrm>
          <a:prstGeom prst="round2SameRect">
            <a:avLst>
              <a:gd fmla="val 9438" name="adj1"/>
              <a:gd fmla="val 0" name="adj2"/>
            </a:avLst>
          </a:prstGeom>
          <a:noFill/>
          <a:ln>
            <a:noFill/>
          </a:ln>
        </p:spPr>
      </p:sp>
      <p:sp>
        <p:nvSpPr>
          <p:cNvPr id="185" name="Google Shape;185;p24"/>
          <p:cNvSpPr/>
          <p:nvPr>
            <p:ph idx="7" type="pic"/>
          </p:nvPr>
        </p:nvSpPr>
        <p:spPr>
          <a:xfrm rot="-5400000">
            <a:off x="5934450" y="2969725"/>
            <a:ext cx="1344300" cy="2202000"/>
          </a:xfrm>
          <a:prstGeom prst="round2SameRect">
            <a:avLst>
              <a:gd fmla="val 9438" name="adj1"/>
              <a:gd fmla="val 0" name="adj2"/>
            </a:avLst>
          </a:prstGeom>
          <a:noFill/>
          <a:ln>
            <a:noFill/>
          </a:ln>
        </p:spPr>
      </p:sp>
      <p:sp>
        <p:nvSpPr>
          <p:cNvPr id="186" name="Google Shape;186;p24"/>
          <p:cNvSpPr txBox="1"/>
          <p:nvPr>
            <p:ph idx="8" type="subTitle"/>
          </p:nvPr>
        </p:nvSpPr>
        <p:spPr>
          <a:xfrm>
            <a:off x="2961150" y="1899800"/>
            <a:ext cx="1565400" cy="38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7" name="Google Shape;187;p24"/>
          <p:cNvSpPr txBox="1"/>
          <p:nvPr>
            <p:ph idx="9" type="subTitle"/>
          </p:nvPr>
        </p:nvSpPr>
        <p:spPr>
          <a:xfrm>
            <a:off x="2961150" y="4252075"/>
            <a:ext cx="1565400" cy="38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" name="Google Shape;188;p24"/>
          <p:cNvSpPr txBox="1"/>
          <p:nvPr>
            <p:ph idx="13" type="subTitle"/>
          </p:nvPr>
        </p:nvSpPr>
        <p:spPr>
          <a:xfrm>
            <a:off x="7827000" y="522700"/>
            <a:ext cx="952500" cy="10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89" name="Google Shape;189;p24"/>
          <p:cNvSpPr txBox="1"/>
          <p:nvPr>
            <p:ph idx="14" type="subTitle"/>
          </p:nvPr>
        </p:nvSpPr>
        <p:spPr>
          <a:xfrm>
            <a:off x="7827000" y="2036750"/>
            <a:ext cx="952500" cy="10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90" name="Google Shape;190;p24"/>
          <p:cNvSpPr txBox="1"/>
          <p:nvPr>
            <p:ph idx="15" type="subTitle"/>
          </p:nvPr>
        </p:nvSpPr>
        <p:spPr>
          <a:xfrm>
            <a:off x="7827000" y="3550800"/>
            <a:ext cx="952500" cy="107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ser journey ALT 1">
  <p:cSld name="CUSTOM_2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/>
          <p:nvPr/>
        </p:nvSpPr>
        <p:spPr>
          <a:xfrm>
            <a:off x="228600" y="229900"/>
            <a:ext cx="992400" cy="292800"/>
          </a:xfrm>
          <a:prstGeom prst="roundRect">
            <a:avLst>
              <a:gd fmla="val 26895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User journey</a:t>
            </a:r>
            <a:endParaRPr sz="1000">
              <a:solidFill>
                <a:schemeClr val="accent3"/>
              </a:solidFill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</p:txBody>
      </p:sp>
      <p:sp>
        <p:nvSpPr>
          <p:cNvPr id="193" name="Google Shape;193;p25"/>
          <p:cNvSpPr txBox="1"/>
          <p:nvPr>
            <p:ph idx="1" type="body"/>
          </p:nvPr>
        </p:nvSpPr>
        <p:spPr>
          <a:xfrm>
            <a:off x="347850" y="1888450"/>
            <a:ext cx="1780800" cy="143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4" name="Google Shape;194;p25"/>
          <p:cNvSpPr txBox="1"/>
          <p:nvPr>
            <p:ph idx="2" type="body"/>
          </p:nvPr>
        </p:nvSpPr>
        <p:spPr>
          <a:xfrm>
            <a:off x="6079400" y="405850"/>
            <a:ext cx="2683500" cy="7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95" name="Google Shape;195;p25"/>
          <p:cNvSpPr txBox="1"/>
          <p:nvPr>
            <p:ph idx="3" type="body"/>
          </p:nvPr>
        </p:nvSpPr>
        <p:spPr>
          <a:xfrm>
            <a:off x="6079400" y="1606817"/>
            <a:ext cx="2683500" cy="7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96" name="Google Shape;196;p25"/>
          <p:cNvSpPr txBox="1"/>
          <p:nvPr>
            <p:ph idx="4" type="body"/>
          </p:nvPr>
        </p:nvSpPr>
        <p:spPr>
          <a:xfrm>
            <a:off x="6079400" y="2807783"/>
            <a:ext cx="2683500" cy="7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97" name="Google Shape;197;p25"/>
          <p:cNvSpPr txBox="1"/>
          <p:nvPr>
            <p:ph idx="5" type="body"/>
          </p:nvPr>
        </p:nvSpPr>
        <p:spPr>
          <a:xfrm>
            <a:off x="6079400" y="4008750"/>
            <a:ext cx="2683500" cy="7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98" name="Google Shape;198;p25"/>
          <p:cNvSpPr txBox="1"/>
          <p:nvPr>
            <p:ph idx="6" type="body"/>
          </p:nvPr>
        </p:nvSpPr>
        <p:spPr>
          <a:xfrm>
            <a:off x="3213625" y="662625"/>
            <a:ext cx="1780800" cy="143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99" name="Google Shape;199;p25"/>
          <p:cNvSpPr txBox="1"/>
          <p:nvPr>
            <p:ph idx="7" type="body"/>
          </p:nvPr>
        </p:nvSpPr>
        <p:spPr>
          <a:xfrm>
            <a:off x="3213625" y="3056300"/>
            <a:ext cx="1780800" cy="143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2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8" name="Google Shape;208;p2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3" name="Google Shape;213;p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3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228600" y="228600"/>
            <a:ext cx="6480300" cy="49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318600" y="2984575"/>
            <a:ext cx="1914300" cy="1587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2" type="body"/>
          </p:nvPr>
        </p:nvSpPr>
        <p:spPr>
          <a:xfrm>
            <a:off x="6911100" y="2984575"/>
            <a:ext cx="1914300" cy="1587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3" type="body"/>
          </p:nvPr>
        </p:nvSpPr>
        <p:spPr>
          <a:xfrm>
            <a:off x="2516100" y="2984575"/>
            <a:ext cx="1914300" cy="1587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4" type="body"/>
          </p:nvPr>
        </p:nvSpPr>
        <p:spPr>
          <a:xfrm>
            <a:off x="4713588" y="2984575"/>
            <a:ext cx="1914300" cy="1587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5" type="subTitle"/>
          </p:nvPr>
        </p:nvSpPr>
        <p:spPr>
          <a:xfrm>
            <a:off x="381950" y="2393500"/>
            <a:ext cx="1854900" cy="314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6" type="subTitle"/>
          </p:nvPr>
        </p:nvSpPr>
        <p:spPr>
          <a:xfrm>
            <a:off x="2574000" y="2378475"/>
            <a:ext cx="1854900" cy="314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7" type="subTitle"/>
          </p:nvPr>
        </p:nvSpPr>
        <p:spPr>
          <a:xfrm>
            <a:off x="4806538" y="2378475"/>
            <a:ext cx="1822800" cy="314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8" type="subTitle"/>
          </p:nvPr>
        </p:nvSpPr>
        <p:spPr>
          <a:xfrm>
            <a:off x="7007100" y="2378475"/>
            <a:ext cx="1822800" cy="314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18" name="Google Shape;218;p3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19" name="Google Shape;219;p3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" name="Google Shape;224;p3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5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35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8" name="Google Shape;228;p35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9" name="Google Shape;229;p35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0" name="Google Shape;230;p35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1" name="Google Shape;231;p35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2" name="Google Shape;232;p35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36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36" name="Google Shape;236;p36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39" name="Google Shape;239;p37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0" name="Google Shape;240;p37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1" name="Google Shape;241;p37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2" name="Google Shape;242;p37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5" name="Google Shape;245;p38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6" name="Google Shape;246;p3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47" name="Google Shape;247;p38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8" name="Google Shape;248;p38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9" name="Google Shape;249;p38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0" name="Google Shape;250;p38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9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3" name="Google Shape;253;p39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4" name="Google Shape;254;p39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5" name="Google Shape;255;p39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6" name="Google Shape;256;p39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57" name="Google Shape;257;p39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8" name="Google Shape;258;p39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9" name="Google Shape;259;p39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0" name="Google Shape;260;p39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40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BLANK_1_1_1_1_2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228600" y="741875"/>
            <a:ext cx="6480300" cy="4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0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1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6" name="Google Shape;266;p41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67" name="Google Shape;267;p41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68" name="Google Shape;268;p41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9" name="Google Shape;269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41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71" name="Google Shape;271;p41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2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4" name="Google Shape;274;p42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42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76" name="Google Shape;276;p42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7" name="Google Shape;277;p42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78" name="Google Shape;278;p42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9" name="Google Shape;279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42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1" name="Google Shape;281;p42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2" name="Google Shape;282;p42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3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4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44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8" name="Google Shape;288;p44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9" name="Google Shape;289;p44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90" name="Google Shape;290;p44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91" name="Google Shape;291;p44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92" name="Google Shape;292;p44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44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94" name="Google Shape;294;p44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95" name="Google Shape;295;p44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1_1_1_1_1_1_1_1_1_1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ainstorming 1">
  <p:cSld name="BLANK_1_1_1_1_1_1_1_1_1_1_3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>
            <a:off x="228600" y="632050"/>
            <a:ext cx="8686800" cy="3539400"/>
          </a:xfrm>
          <a:prstGeom prst="roundRect">
            <a:avLst>
              <a:gd fmla="val 5122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39" name="Google Shape;39;p7"/>
          <p:cNvSpPr/>
          <p:nvPr/>
        </p:nvSpPr>
        <p:spPr>
          <a:xfrm>
            <a:off x="0" y="4400100"/>
            <a:ext cx="9144000" cy="743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40" name="Google Shape;40;p7"/>
          <p:cNvSpPr txBox="1"/>
          <p:nvPr>
            <p:ph idx="1" type="subTitle"/>
          </p:nvPr>
        </p:nvSpPr>
        <p:spPr>
          <a:xfrm>
            <a:off x="228600" y="4619400"/>
            <a:ext cx="1231800" cy="30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None/>
              <a:defRPr sz="1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None/>
              <a:defRPr sz="10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None/>
              <a:defRPr sz="10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None/>
              <a:defRPr sz="10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None/>
              <a:defRPr sz="10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None/>
              <a:defRPr sz="10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None/>
              <a:defRPr sz="10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None/>
              <a:defRPr sz="10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2" type="body"/>
          </p:nvPr>
        </p:nvSpPr>
        <p:spPr>
          <a:xfrm>
            <a:off x="378975" y="788021"/>
            <a:ext cx="3990900" cy="3210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idx="3" type="body"/>
          </p:nvPr>
        </p:nvSpPr>
        <p:spPr>
          <a:xfrm>
            <a:off x="4774123" y="788021"/>
            <a:ext cx="3990900" cy="3210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ainstorming 2">
  <p:cSld name="BLANK_1_1_1_1_1_1_1_1_1_1_3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>
            <a:off x="0" y="4400100"/>
            <a:ext cx="9144000" cy="743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45" name="Google Shape;45;p8"/>
          <p:cNvSpPr txBox="1"/>
          <p:nvPr>
            <p:ph idx="1" type="subTitle"/>
          </p:nvPr>
        </p:nvSpPr>
        <p:spPr>
          <a:xfrm>
            <a:off x="228600" y="4619400"/>
            <a:ext cx="1231800" cy="30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None/>
              <a:defRPr sz="10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None/>
              <a:defRPr sz="10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None/>
              <a:defRPr sz="10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None/>
              <a:defRPr sz="10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None/>
              <a:defRPr sz="10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None/>
              <a:defRPr sz="10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None/>
              <a:defRPr sz="10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None/>
              <a:defRPr sz="10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None/>
              <a:defRPr sz="1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">
  <p:cSld name="BLANK_1_1_1_1_1_1_1_1_1_1_2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927475" y="1269700"/>
            <a:ext cx="60462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subTitle"/>
          </p:nvPr>
        </p:nvSpPr>
        <p:spPr>
          <a:xfrm>
            <a:off x="927475" y="2073125"/>
            <a:ext cx="60462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3" type="subTitle"/>
          </p:nvPr>
        </p:nvSpPr>
        <p:spPr>
          <a:xfrm>
            <a:off x="927475" y="2891300"/>
            <a:ext cx="60462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9pPr>
          </a:lstStyle>
          <a:p/>
        </p:txBody>
      </p:sp>
      <p:sp>
        <p:nvSpPr>
          <p:cNvPr id="50" name="Google Shape;50;p9"/>
          <p:cNvSpPr txBox="1"/>
          <p:nvPr>
            <p:ph idx="4" type="subTitle"/>
          </p:nvPr>
        </p:nvSpPr>
        <p:spPr>
          <a:xfrm>
            <a:off x="927475" y="3692625"/>
            <a:ext cx="60462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"/>
              <a:buNone/>
              <a:defRPr>
                <a:solidFill>
                  <a:schemeClr val="lt2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5" type="subTitle"/>
          </p:nvPr>
        </p:nvSpPr>
        <p:spPr>
          <a:xfrm>
            <a:off x="228600" y="1269700"/>
            <a:ext cx="5757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Plus Jakarta Sans Medium"/>
              <a:buNone/>
              <a:defRPr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Plus Jakarta Sans Medium"/>
              <a:buNone/>
              <a:defRPr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Plus Jakarta Sans Medium"/>
              <a:buNone/>
              <a:defRPr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Plus Jakarta Sans Medium"/>
              <a:buNone/>
              <a:defRPr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Plus Jakarta Sans Medium"/>
              <a:buNone/>
              <a:defRPr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Plus Jakarta Sans Medium"/>
              <a:buNone/>
              <a:defRPr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Plus Jakarta Sans Medium"/>
              <a:buNone/>
              <a:defRPr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Plus Jakarta Sans Medium"/>
              <a:buNone/>
              <a:defRPr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Plus Jakarta Sans Medium"/>
              <a:buNone/>
              <a:defRPr>
                <a:solidFill>
                  <a:schemeClr val="accent4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6" type="subTitle"/>
          </p:nvPr>
        </p:nvSpPr>
        <p:spPr>
          <a:xfrm>
            <a:off x="228600" y="2073125"/>
            <a:ext cx="5757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7" type="subTitle"/>
          </p:nvPr>
        </p:nvSpPr>
        <p:spPr>
          <a:xfrm>
            <a:off x="228600" y="2891300"/>
            <a:ext cx="5757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8" type="subTitle"/>
          </p:nvPr>
        </p:nvSpPr>
        <p:spPr>
          <a:xfrm>
            <a:off x="228600" y="3692625"/>
            <a:ext cx="5757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lus Jakarta Sans Medium"/>
              <a:buNone/>
              <a:defRPr>
                <a:solidFill>
                  <a:schemeClr val="lt2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deas">
  <p:cSld name="BLANK_1_1_1_1_1_1_1_1_1_1_1_1_1_2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 txBox="1"/>
          <p:nvPr>
            <p:ph type="title"/>
          </p:nvPr>
        </p:nvSpPr>
        <p:spPr>
          <a:xfrm>
            <a:off x="228300" y="921925"/>
            <a:ext cx="3236700" cy="27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57" name="Google Shape;57;p10"/>
          <p:cNvSpPr txBox="1"/>
          <p:nvPr>
            <p:ph idx="2" type="title"/>
          </p:nvPr>
        </p:nvSpPr>
        <p:spPr>
          <a:xfrm>
            <a:off x="4788000" y="917325"/>
            <a:ext cx="3236700" cy="27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228600" y="1345400"/>
            <a:ext cx="4134300" cy="1104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9" name="Google Shape;59;p10"/>
          <p:cNvSpPr txBox="1"/>
          <p:nvPr>
            <p:ph idx="3" type="body"/>
          </p:nvPr>
        </p:nvSpPr>
        <p:spPr>
          <a:xfrm>
            <a:off x="4781100" y="1345400"/>
            <a:ext cx="4134300" cy="110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0" name="Google Shape;60;p10"/>
          <p:cNvSpPr txBox="1"/>
          <p:nvPr>
            <p:ph idx="4" type="subTitle"/>
          </p:nvPr>
        </p:nvSpPr>
        <p:spPr>
          <a:xfrm>
            <a:off x="5058000" y="3305850"/>
            <a:ext cx="16569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5" type="body"/>
          </p:nvPr>
        </p:nvSpPr>
        <p:spPr>
          <a:xfrm>
            <a:off x="5058000" y="3595225"/>
            <a:ext cx="1656900" cy="98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6" type="subTitle"/>
          </p:nvPr>
        </p:nvSpPr>
        <p:spPr>
          <a:xfrm>
            <a:off x="2438171" y="3305838"/>
            <a:ext cx="1656900" cy="1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us Jakarta Sans Medium"/>
              <a:buNone/>
              <a:defRPr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7" type="body"/>
          </p:nvPr>
        </p:nvSpPr>
        <p:spPr>
          <a:xfrm>
            <a:off x="2438171" y="3595213"/>
            <a:ext cx="1656900" cy="98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4" name="Google Shape;64;p10"/>
          <p:cNvSpPr/>
          <p:nvPr>
            <p:ph idx="8" type="pic"/>
          </p:nvPr>
        </p:nvSpPr>
        <p:spPr>
          <a:xfrm>
            <a:off x="0" y="3029625"/>
            <a:ext cx="2178300" cy="1895700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0"/>
          <p:cNvSpPr/>
          <p:nvPr>
            <p:ph idx="9" type="pic"/>
          </p:nvPr>
        </p:nvSpPr>
        <p:spPr>
          <a:xfrm>
            <a:off x="6965700" y="3010075"/>
            <a:ext cx="2178300" cy="1895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41375" y="356475"/>
            <a:ext cx="28602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us Jakarta Sans"/>
              <a:buNone/>
              <a:defRPr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us Jakarta Sans"/>
              <a:buNone/>
              <a:defRPr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us Jakarta Sans"/>
              <a:buNone/>
              <a:defRPr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us Jakarta Sans"/>
              <a:buNone/>
              <a:defRPr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us Jakarta Sans"/>
              <a:buNone/>
              <a:defRPr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us Jakarta Sans"/>
              <a:buNone/>
              <a:defRPr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us Jakarta Sans"/>
              <a:buNone/>
              <a:defRPr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us Jakarta Sans"/>
              <a:buNone/>
              <a:defRPr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us Jakarta Sans"/>
              <a:buNone/>
              <a:defRPr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7400" y="1551575"/>
            <a:ext cx="5666400" cy="24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orient="horz" pos="144">
          <p15:clr>
            <a:srgbClr val="E46962"/>
          </p15:clr>
        </p15:guide>
        <p15:guide id="3" pos="144">
          <p15:clr>
            <a:srgbClr val="E46962"/>
          </p15:clr>
        </p15:guide>
        <p15:guide id="4" orient="horz" pos="3096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2.png"/><Relationship Id="rId5" Type="http://schemas.openxmlformats.org/officeDocument/2006/relationships/image" Target="../media/image9.png"/><Relationship Id="rId6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3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-brRK1FFRo1eyjfARRrYJ5fCGt807wOt/view" TargetMode="External"/><Relationship Id="rId4" Type="http://schemas.openxmlformats.org/officeDocument/2006/relationships/image" Target="../media/image1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4Lw7zs-yfdRLvEqZgLUAjGfvbX8qhko5/view" TargetMode="External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5"/>
          <p:cNvSpPr txBox="1"/>
          <p:nvPr>
            <p:ph idx="1" type="subTitle"/>
          </p:nvPr>
        </p:nvSpPr>
        <p:spPr>
          <a:xfrm>
            <a:off x="4897375" y="2609925"/>
            <a:ext cx="3679800" cy="39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Ctrl Alt Defeat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28/05/2025</a:t>
            </a:r>
            <a:endParaRPr/>
          </a:p>
        </p:txBody>
      </p:sp>
      <p:sp>
        <p:nvSpPr>
          <p:cNvPr id="301" name="Google Shape;301;p45"/>
          <p:cNvSpPr txBox="1"/>
          <p:nvPr>
            <p:ph type="title"/>
          </p:nvPr>
        </p:nvSpPr>
        <p:spPr>
          <a:xfrm>
            <a:off x="563400" y="3695700"/>
            <a:ext cx="3679800" cy="938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Railway Relay</a:t>
            </a:r>
            <a:endParaRPr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2" name="Google Shape;30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4275" y="228600"/>
            <a:ext cx="2080050" cy="208005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5"/>
          <p:cNvSpPr/>
          <p:nvPr/>
        </p:nvSpPr>
        <p:spPr>
          <a:xfrm>
            <a:off x="7256150" y="568800"/>
            <a:ext cx="1320900" cy="13041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04" name="Google Shape;304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6675" y="378700"/>
            <a:ext cx="1779850" cy="177985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45"/>
          <p:cNvSpPr/>
          <p:nvPr/>
        </p:nvSpPr>
        <p:spPr>
          <a:xfrm>
            <a:off x="4674275" y="2384850"/>
            <a:ext cx="4469700" cy="26817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6" name="Google Shape;306;p45"/>
          <p:cNvSpPr/>
          <p:nvPr/>
        </p:nvSpPr>
        <p:spPr>
          <a:xfrm>
            <a:off x="4668475" y="2421600"/>
            <a:ext cx="4312500" cy="2608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7" name="Google Shape;307;p45"/>
          <p:cNvSpPr/>
          <p:nvPr/>
        </p:nvSpPr>
        <p:spPr>
          <a:xfrm>
            <a:off x="4842925" y="2609925"/>
            <a:ext cx="3963600" cy="549900"/>
          </a:xfrm>
          <a:prstGeom prst="roundRect">
            <a:avLst>
              <a:gd fmla="val 16667" name="adj"/>
            </a:avLst>
          </a:prstGeom>
          <a:solidFill>
            <a:srgbClr val="F55F41"/>
          </a:solidFill>
          <a:ln cap="flat" cmpd="sng" w="9525">
            <a:solidFill>
              <a:srgbClr val="F55F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8" name="Google Shape;308;p45"/>
          <p:cNvSpPr/>
          <p:nvPr/>
        </p:nvSpPr>
        <p:spPr>
          <a:xfrm>
            <a:off x="4842925" y="4303725"/>
            <a:ext cx="3963600" cy="549900"/>
          </a:xfrm>
          <a:prstGeom prst="roundRect">
            <a:avLst>
              <a:gd fmla="val 16667" name="adj"/>
            </a:avLst>
          </a:prstGeom>
          <a:solidFill>
            <a:srgbClr val="F55F41"/>
          </a:solidFill>
          <a:ln cap="flat" cmpd="sng" w="9525">
            <a:solidFill>
              <a:srgbClr val="F55F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9" name="Google Shape;309;p45"/>
          <p:cNvSpPr txBox="1"/>
          <p:nvPr/>
        </p:nvSpPr>
        <p:spPr>
          <a:xfrm>
            <a:off x="4897375" y="2638575"/>
            <a:ext cx="2462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rPr>
              <a:t>CTRL ALT DEFEAT</a:t>
            </a:r>
            <a:endParaRPr sz="2000">
              <a:solidFill>
                <a:schemeClr val="accent6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0" name="Google Shape;310;p45"/>
          <p:cNvSpPr txBox="1"/>
          <p:nvPr/>
        </p:nvSpPr>
        <p:spPr>
          <a:xfrm>
            <a:off x="4952250" y="4332375"/>
            <a:ext cx="2462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rPr>
              <a:t>28 MAY 25</a:t>
            </a:r>
            <a:endParaRPr sz="2000">
              <a:solidFill>
                <a:schemeClr val="accent6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4"/>
          <p:cNvSpPr txBox="1"/>
          <p:nvPr>
            <p:ph type="title"/>
          </p:nvPr>
        </p:nvSpPr>
        <p:spPr>
          <a:xfrm>
            <a:off x="443788" y="3445907"/>
            <a:ext cx="5582100" cy="603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pic>
        <p:nvPicPr>
          <p:cNvPr id="396" name="Google Shape;39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6475" y="2707375"/>
            <a:ext cx="2080050" cy="208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76575" y="470575"/>
            <a:ext cx="1779850" cy="1779850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54"/>
          <p:cNvSpPr/>
          <p:nvPr/>
        </p:nvSpPr>
        <p:spPr>
          <a:xfrm>
            <a:off x="343350" y="422250"/>
            <a:ext cx="6006600" cy="549900"/>
          </a:xfrm>
          <a:prstGeom prst="roundRect">
            <a:avLst>
              <a:gd fmla="val 16667" name="adj"/>
            </a:avLst>
          </a:prstGeom>
          <a:solidFill>
            <a:srgbClr val="F55F41"/>
          </a:solidFill>
          <a:ln cap="flat" cmpd="sng" w="9525">
            <a:solidFill>
              <a:srgbClr val="F55F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9" name="Google Shape;399;p54"/>
          <p:cNvSpPr/>
          <p:nvPr/>
        </p:nvSpPr>
        <p:spPr>
          <a:xfrm>
            <a:off x="343350" y="4237525"/>
            <a:ext cx="6006600" cy="549900"/>
          </a:xfrm>
          <a:prstGeom prst="roundRect">
            <a:avLst>
              <a:gd fmla="val 16667" name="adj"/>
            </a:avLst>
          </a:prstGeom>
          <a:solidFill>
            <a:srgbClr val="F55F41"/>
          </a:solidFill>
          <a:ln cap="flat" cmpd="sng" w="9525">
            <a:solidFill>
              <a:srgbClr val="F55F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/>
        </p:nvSpPr>
        <p:spPr>
          <a:xfrm>
            <a:off x="228600" y="154400"/>
            <a:ext cx="6588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4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The Requirements</a:t>
            </a:r>
            <a:endParaRPr sz="3600">
              <a:solidFill>
                <a:schemeClr val="accent4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316" name="Google Shape;316;p46"/>
          <p:cNvSpPr/>
          <p:nvPr/>
        </p:nvSpPr>
        <p:spPr>
          <a:xfrm>
            <a:off x="2042300" y="3844325"/>
            <a:ext cx="4891200" cy="5922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SIMPLE UI</a:t>
            </a:r>
            <a:endParaRPr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7" name="Google Shape;317;p46"/>
          <p:cNvSpPr/>
          <p:nvPr/>
        </p:nvSpPr>
        <p:spPr>
          <a:xfrm>
            <a:off x="2518950" y="3187775"/>
            <a:ext cx="4106100" cy="592200"/>
          </a:xfrm>
          <a:prstGeom prst="roundRect">
            <a:avLst>
              <a:gd fmla="val 16667" name="adj"/>
            </a:avLst>
          </a:prstGeom>
          <a:solidFill>
            <a:srgbClr val="2D2D83"/>
          </a:solidFill>
          <a:ln cap="flat" cmpd="sng" w="9525">
            <a:solidFill>
              <a:srgbClr val="2D2D8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EASY </a:t>
            </a: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INTEGRATION</a:t>
            </a:r>
            <a:endParaRPr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8" name="Google Shape;318;p46"/>
          <p:cNvSpPr/>
          <p:nvPr/>
        </p:nvSpPr>
        <p:spPr>
          <a:xfrm>
            <a:off x="2827050" y="2531225"/>
            <a:ext cx="3489900" cy="592200"/>
          </a:xfrm>
          <a:prstGeom prst="roundRect">
            <a:avLst>
              <a:gd fmla="val 16667" name="adj"/>
            </a:avLst>
          </a:prstGeom>
          <a:solidFill>
            <a:srgbClr val="0F69D5"/>
          </a:solidFill>
          <a:ln cap="flat" cmpd="sng" w="9525">
            <a:solidFill>
              <a:srgbClr val="0F69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CATEGORISATION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9" name="Google Shape;319;p46"/>
          <p:cNvSpPr/>
          <p:nvPr/>
        </p:nvSpPr>
        <p:spPr>
          <a:xfrm>
            <a:off x="3154950" y="1874675"/>
            <a:ext cx="2834100" cy="592200"/>
          </a:xfrm>
          <a:prstGeom prst="roundRect">
            <a:avLst>
              <a:gd fmla="val 16667" name="adj"/>
            </a:avLst>
          </a:prstGeom>
          <a:solidFill>
            <a:srgbClr val="2883E1"/>
          </a:solidFill>
          <a:ln cap="flat" cmpd="sng" w="9525">
            <a:solidFill>
              <a:srgbClr val="2883E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REAL TIME UPDATES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0" name="Google Shape;320;p46"/>
          <p:cNvSpPr/>
          <p:nvPr/>
        </p:nvSpPr>
        <p:spPr>
          <a:xfrm>
            <a:off x="3434700" y="1218125"/>
            <a:ext cx="2274600" cy="5922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MOBILE FRIENDLY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7"/>
          <p:cNvSpPr txBox="1"/>
          <p:nvPr/>
        </p:nvSpPr>
        <p:spPr>
          <a:xfrm>
            <a:off x="56475" y="0"/>
            <a:ext cx="6588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4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The Concept</a:t>
            </a:r>
            <a:endParaRPr sz="3600">
              <a:solidFill>
                <a:schemeClr val="accent4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pic>
        <p:nvPicPr>
          <p:cNvPr id="326" name="Google Shape;326;p47"/>
          <p:cNvPicPr preferRelativeResize="0"/>
          <p:nvPr/>
        </p:nvPicPr>
        <p:blipFill rotWithShape="1">
          <a:blip r:embed="rId3">
            <a:alphaModFix/>
          </a:blip>
          <a:srcRect b="0" l="-5390" r="5390" t="0"/>
          <a:stretch/>
        </p:blipFill>
        <p:spPr>
          <a:xfrm>
            <a:off x="150338" y="941025"/>
            <a:ext cx="2980399" cy="397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8438" y="941026"/>
            <a:ext cx="2980400" cy="3973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06537" y="1203213"/>
            <a:ext cx="2587125" cy="3449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8"/>
          <p:cNvSpPr txBox="1"/>
          <p:nvPr/>
        </p:nvSpPr>
        <p:spPr>
          <a:xfrm>
            <a:off x="2609550" y="0"/>
            <a:ext cx="3924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4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The Design</a:t>
            </a:r>
            <a:r>
              <a:rPr lang="en" sz="3200">
                <a:solidFill>
                  <a:schemeClr val="accent4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-</a:t>
            </a:r>
            <a:r>
              <a:rPr lang="en" sz="3200">
                <a:solidFill>
                  <a:schemeClr val="accent4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</a:t>
            </a:r>
            <a:r>
              <a:rPr b="1" lang="en" sz="3200">
                <a:solidFill>
                  <a:schemeClr val="accent4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Mobile</a:t>
            </a:r>
            <a:endParaRPr b="1" sz="3200">
              <a:solidFill>
                <a:schemeClr val="accent4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pic>
        <p:nvPicPr>
          <p:cNvPr id="334" name="Google Shape;33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875" y="834900"/>
            <a:ext cx="2021700" cy="4079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48"/>
          <p:cNvPicPr preferRelativeResize="0"/>
          <p:nvPr/>
        </p:nvPicPr>
        <p:blipFill rotWithShape="1">
          <a:blip r:embed="rId4">
            <a:alphaModFix/>
          </a:blip>
          <a:srcRect b="0" l="0" r="4315" t="0"/>
          <a:stretch/>
        </p:blipFill>
        <p:spPr>
          <a:xfrm>
            <a:off x="2620475" y="842500"/>
            <a:ext cx="1912559" cy="4117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48"/>
          <p:cNvPicPr preferRelativeResize="0"/>
          <p:nvPr/>
        </p:nvPicPr>
        <p:blipFill rotWithShape="1">
          <a:blip r:embed="rId5">
            <a:alphaModFix/>
          </a:blip>
          <a:srcRect b="0" l="7252" r="0" t="3016"/>
          <a:stretch/>
        </p:blipFill>
        <p:spPr>
          <a:xfrm>
            <a:off x="4633925" y="834900"/>
            <a:ext cx="2021700" cy="41329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45600" y="816024"/>
            <a:ext cx="2021699" cy="41177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9"/>
          <p:cNvSpPr txBox="1"/>
          <p:nvPr/>
        </p:nvSpPr>
        <p:spPr>
          <a:xfrm>
            <a:off x="4750475" y="1833000"/>
            <a:ext cx="3639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4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The Design </a:t>
            </a:r>
            <a:r>
              <a:rPr b="1" lang="en" sz="4200">
                <a:solidFill>
                  <a:schemeClr val="accent4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Mobile</a:t>
            </a:r>
            <a:endParaRPr b="1" sz="4200">
              <a:solidFill>
                <a:schemeClr val="accent4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pic>
        <p:nvPicPr>
          <p:cNvPr id="343" name="Google Shape;34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3825" y="276275"/>
            <a:ext cx="2254025" cy="4590951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49"/>
          <p:cNvSpPr txBox="1"/>
          <p:nvPr/>
        </p:nvSpPr>
        <p:spPr>
          <a:xfrm>
            <a:off x="1161975" y="2336100"/>
            <a:ext cx="804300" cy="536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Train 3</a:t>
            </a:r>
            <a:endParaRPr sz="15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45" name="Google Shape;345;p49"/>
          <p:cNvGrpSpPr/>
          <p:nvPr/>
        </p:nvGrpSpPr>
        <p:grpSpPr>
          <a:xfrm>
            <a:off x="893825" y="297320"/>
            <a:ext cx="2254025" cy="4548857"/>
            <a:chOff x="893825" y="297320"/>
            <a:chExt cx="2254025" cy="4548857"/>
          </a:xfrm>
        </p:grpSpPr>
        <p:pic>
          <p:nvPicPr>
            <p:cNvPr id="346" name="Google Shape;346;p4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3825" y="297320"/>
              <a:ext cx="2254025" cy="454885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7" name="Google Shape;347;p49"/>
            <p:cNvSpPr txBox="1"/>
            <p:nvPr/>
          </p:nvSpPr>
          <p:spPr>
            <a:xfrm>
              <a:off x="1210725" y="1580425"/>
              <a:ext cx="1657500" cy="226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accent5"/>
                  </a:solidFill>
                  <a:latin typeface="Inter"/>
                  <a:ea typeface="Inter"/>
                  <a:cs typeface="Inter"/>
                  <a:sym typeface="Inter"/>
                </a:rPr>
                <a:t>10:57</a:t>
              </a:r>
              <a:r>
                <a:rPr lang="en" sz="800">
                  <a:solidFill>
                    <a:srgbClr val="F55F41"/>
                  </a:solidFill>
                  <a:latin typeface="Inter"/>
                  <a:ea typeface="Inter"/>
                  <a:cs typeface="Inter"/>
                  <a:sym typeface="Inter"/>
                </a:rPr>
                <a:t> Leaves on track- 5 min delay</a:t>
              </a:r>
              <a:endParaRPr sz="800">
                <a:solidFill>
                  <a:srgbClr val="F55F4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rtl="0" algn="l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accent5"/>
                  </a:solidFill>
                  <a:latin typeface="Inter"/>
                  <a:ea typeface="Inter"/>
                  <a:cs typeface="Inter"/>
                  <a:sym typeface="Inter"/>
                </a:rPr>
                <a:t>10:32</a:t>
              </a:r>
              <a:r>
                <a:rPr lang="en" sz="800">
                  <a:solidFill>
                    <a:srgbClr val="CC0000"/>
                  </a:solidFill>
                  <a:latin typeface="Inter"/>
                  <a:ea typeface="Inter"/>
                  <a:cs typeface="Inter"/>
                  <a:sym typeface="Inter"/>
                </a:rPr>
                <a:t> David Beckham in Car 1</a:t>
              </a:r>
              <a:endParaRPr sz="800">
                <a:solidFill>
                  <a:srgbClr val="CC0000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accent5"/>
                  </a:solidFill>
                  <a:latin typeface="Inter"/>
                  <a:ea typeface="Inter"/>
                  <a:cs typeface="Inter"/>
                  <a:sym typeface="Inter"/>
                </a:rPr>
                <a:t>10:28 </a:t>
              </a:r>
              <a:r>
                <a:rPr lang="en" sz="800">
                  <a:solidFill>
                    <a:srgbClr val="CC0000"/>
                  </a:solidFill>
                  <a:latin typeface="Inter"/>
                  <a:ea typeface="Inter"/>
                  <a:cs typeface="Inter"/>
                  <a:sym typeface="Inter"/>
                </a:rPr>
                <a:t>Passenger in Car 3 requires assistance at Chillam</a:t>
              </a:r>
              <a:endParaRPr sz="800">
                <a:solidFill>
                  <a:srgbClr val="CC0000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accent5"/>
                  </a:solidFill>
                  <a:latin typeface="Inter"/>
                  <a:ea typeface="Inter"/>
                  <a:cs typeface="Inter"/>
                  <a:sym typeface="Inter"/>
                </a:rPr>
                <a:t>08</a:t>
              </a:r>
              <a:r>
                <a:rPr lang="en" sz="800">
                  <a:solidFill>
                    <a:schemeClr val="accent5"/>
                  </a:solidFill>
                  <a:latin typeface="Inter"/>
                  <a:ea typeface="Inter"/>
                  <a:cs typeface="Inter"/>
                  <a:sym typeface="Inter"/>
                </a:rPr>
                <a:t>:14 </a:t>
              </a:r>
              <a:r>
                <a:rPr lang="en" sz="800">
                  <a:solidFill>
                    <a:srgbClr val="6AA84F"/>
                  </a:solidFill>
                  <a:latin typeface="Inter"/>
                  <a:ea typeface="Inter"/>
                  <a:cs typeface="Inter"/>
                  <a:sym typeface="Inter"/>
                </a:rPr>
                <a:t>USB charger seat 52 Car 6 is broken</a:t>
              </a:r>
              <a:endParaRPr sz="800">
                <a:solidFill>
                  <a:srgbClr val="6AA84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348" name="Google Shape;348;p49"/>
          <p:cNvSpPr txBox="1"/>
          <p:nvPr/>
        </p:nvSpPr>
        <p:spPr>
          <a:xfrm>
            <a:off x="2301650" y="1111200"/>
            <a:ext cx="603300" cy="347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Report</a:t>
            </a:r>
            <a:endParaRPr sz="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Issue</a:t>
            </a:r>
            <a:endParaRPr sz="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49" name="Google Shape;349;p49"/>
          <p:cNvPicPr preferRelativeResize="0"/>
          <p:nvPr/>
        </p:nvPicPr>
        <p:blipFill rotWithShape="1">
          <a:blip r:embed="rId5">
            <a:alphaModFix/>
          </a:blip>
          <a:srcRect b="0" l="0" r="4315" t="2037"/>
          <a:stretch/>
        </p:blipFill>
        <p:spPr>
          <a:xfrm>
            <a:off x="893825" y="276275"/>
            <a:ext cx="2254025" cy="4754146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49"/>
          <p:cNvSpPr/>
          <p:nvPr/>
        </p:nvSpPr>
        <p:spPr>
          <a:xfrm>
            <a:off x="1024275" y="2805175"/>
            <a:ext cx="137700" cy="127800"/>
          </a:xfrm>
          <a:prstGeom prst="ellipse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" name="Google Shape;351;p49"/>
          <p:cNvSpPr txBox="1"/>
          <p:nvPr/>
        </p:nvSpPr>
        <p:spPr>
          <a:xfrm>
            <a:off x="2167475" y="4291400"/>
            <a:ext cx="804300" cy="347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rPr>
              <a:t>Submit</a:t>
            </a:r>
            <a:endParaRPr sz="1100">
              <a:solidFill>
                <a:schemeClr val="accent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" name="Google Shape;352;p49"/>
          <p:cNvSpPr txBox="1"/>
          <p:nvPr/>
        </p:nvSpPr>
        <p:spPr>
          <a:xfrm>
            <a:off x="1096950" y="3241250"/>
            <a:ext cx="1874700" cy="7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rPr>
              <a:t>Tickets checked in Car 2 </a:t>
            </a:r>
            <a:endParaRPr sz="1100">
              <a:solidFill>
                <a:schemeClr val="accent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53" name="Google Shape;353;p49"/>
          <p:cNvGrpSpPr/>
          <p:nvPr/>
        </p:nvGrpSpPr>
        <p:grpSpPr>
          <a:xfrm>
            <a:off x="907282" y="276266"/>
            <a:ext cx="2334269" cy="4754010"/>
            <a:chOff x="893825" y="297320"/>
            <a:chExt cx="2254025" cy="4548857"/>
          </a:xfrm>
        </p:grpSpPr>
        <p:pic>
          <p:nvPicPr>
            <p:cNvPr id="354" name="Google Shape;354;p4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3825" y="297320"/>
              <a:ext cx="2254025" cy="454885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5" name="Google Shape;355;p49"/>
            <p:cNvSpPr txBox="1"/>
            <p:nvPr/>
          </p:nvSpPr>
          <p:spPr>
            <a:xfrm>
              <a:off x="1210725" y="1580425"/>
              <a:ext cx="1657500" cy="226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accent5"/>
                  </a:solidFill>
                  <a:latin typeface="Inter"/>
                  <a:ea typeface="Inter"/>
                  <a:cs typeface="Inter"/>
                  <a:sym typeface="Inter"/>
                </a:rPr>
                <a:t>11:02 Tickets checked in Car 2</a:t>
              </a:r>
              <a:endParaRPr sz="8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accent5"/>
                  </a:solidFill>
                  <a:latin typeface="Inter"/>
                  <a:ea typeface="Inter"/>
                  <a:cs typeface="Inter"/>
                  <a:sym typeface="Inter"/>
                </a:rPr>
                <a:t>10:57</a:t>
              </a:r>
              <a:r>
                <a:rPr lang="en" sz="800">
                  <a:solidFill>
                    <a:srgbClr val="F55F41"/>
                  </a:solidFill>
                  <a:latin typeface="Inter"/>
                  <a:ea typeface="Inter"/>
                  <a:cs typeface="Inter"/>
                  <a:sym typeface="Inter"/>
                </a:rPr>
                <a:t> Leaves on track- 5 min delay</a:t>
              </a:r>
              <a:endParaRPr sz="800">
                <a:solidFill>
                  <a:srgbClr val="F55F4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rtl="0" algn="l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accent5"/>
                  </a:solidFill>
                  <a:latin typeface="Inter"/>
                  <a:ea typeface="Inter"/>
                  <a:cs typeface="Inter"/>
                  <a:sym typeface="Inter"/>
                </a:rPr>
                <a:t>10:32</a:t>
              </a:r>
              <a:r>
                <a:rPr lang="en" sz="800">
                  <a:solidFill>
                    <a:srgbClr val="CC0000"/>
                  </a:solidFill>
                  <a:latin typeface="Inter"/>
                  <a:ea typeface="Inter"/>
                  <a:cs typeface="Inter"/>
                  <a:sym typeface="Inter"/>
                </a:rPr>
                <a:t> David Beckham in Car 1</a:t>
              </a:r>
              <a:endParaRPr sz="800">
                <a:solidFill>
                  <a:srgbClr val="CC0000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accent5"/>
                  </a:solidFill>
                  <a:latin typeface="Inter"/>
                  <a:ea typeface="Inter"/>
                  <a:cs typeface="Inter"/>
                  <a:sym typeface="Inter"/>
                </a:rPr>
                <a:t>10:28 </a:t>
              </a:r>
              <a:r>
                <a:rPr lang="en" sz="800">
                  <a:solidFill>
                    <a:srgbClr val="CC0000"/>
                  </a:solidFill>
                  <a:latin typeface="Inter"/>
                  <a:ea typeface="Inter"/>
                  <a:cs typeface="Inter"/>
                  <a:sym typeface="Inter"/>
                </a:rPr>
                <a:t>Passenger in Car 3 requires assistance at Chillam</a:t>
              </a:r>
              <a:endParaRPr sz="800">
                <a:solidFill>
                  <a:srgbClr val="CC0000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accent5"/>
                  </a:solidFill>
                  <a:latin typeface="Inter"/>
                  <a:ea typeface="Inter"/>
                  <a:cs typeface="Inter"/>
                  <a:sym typeface="Inter"/>
                </a:rPr>
                <a:t>08:14 </a:t>
              </a:r>
              <a:r>
                <a:rPr lang="en" sz="800">
                  <a:solidFill>
                    <a:srgbClr val="6AA84F"/>
                  </a:solidFill>
                  <a:latin typeface="Inter"/>
                  <a:ea typeface="Inter"/>
                  <a:cs typeface="Inter"/>
                  <a:sym typeface="Inter"/>
                </a:rPr>
                <a:t>USB charger seat 52 Car 6 is broken</a:t>
              </a:r>
              <a:endParaRPr sz="800">
                <a:solidFill>
                  <a:srgbClr val="6AA84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356" name="Google Shape;356;p49"/>
          <p:cNvSpPr txBox="1"/>
          <p:nvPr/>
        </p:nvSpPr>
        <p:spPr>
          <a:xfrm>
            <a:off x="1161975" y="4320425"/>
            <a:ext cx="708900" cy="347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rPr>
              <a:t>Share</a:t>
            </a:r>
            <a:endParaRPr sz="1100">
              <a:solidFill>
                <a:schemeClr val="accent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57" name="Google Shape;357;p49"/>
          <p:cNvPicPr preferRelativeResize="0"/>
          <p:nvPr/>
        </p:nvPicPr>
        <p:blipFill rotWithShape="1">
          <a:blip r:embed="rId6">
            <a:alphaModFix/>
          </a:blip>
          <a:srcRect b="0" l="7252" r="0" t="3016"/>
          <a:stretch/>
        </p:blipFill>
        <p:spPr>
          <a:xfrm>
            <a:off x="907275" y="267381"/>
            <a:ext cx="2334275" cy="47719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0"/>
          <p:cNvSpPr txBox="1"/>
          <p:nvPr>
            <p:ph type="title"/>
          </p:nvPr>
        </p:nvSpPr>
        <p:spPr>
          <a:xfrm>
            <a:off x="1424450" y="131100"/>
            <a:ext cx="6384300" cy="554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The Design- </a:t>
            </a:r>
            <a:r>
              <a:rPr b="1" lang="en">
                <a:solidFill>
                  <a:schemeClr val="accent4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Overview Page</a:t>
            </a:r>
            <a:endParaRPr b="1">
              <a:solidFill>
                <a:schemeClr val="accent4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pic>
        <p:nvPicPr>
          <p:cNvPr id="363" name="Google Shape;363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0531" y="1405456"/>
            <a:ext cx="2839493" cy="2879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04362" y="930088"/>
            <a:ext cx="2935278" cy="383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3975" y="802275"/>
            <a:ext cx="2839500" cy="4086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1"/>
          <p:cNvSpPr txBox="1"/>
          <p:nvPr/>
        </p:nvSpPr>
        <p:spPr>
          <a:xfrm>
            <a:off x="176225" y="1833000"/>
            <a:ext cx="4497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4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The Design</a:t>
            </a:r>
            <a:endParaRPr sz="4200">
              <a:solidFill>
                <a:schemeClr val="accent4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accent4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Overview Page</a:t>
            </a:r>
            <a:endParaRPr b="1" sz="4200">
              <a:solidFill>
                <a:schemeClr val="accent4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pic>
        <p:nvPicPr>
          <p:cNvPr id="371" name="Google Shape;37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7800" y="141738"/>
            <a:ext cx="3386300" cy="48600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51"/>
          <p:cNvGrpSpPr/>
          <p:nvPr/>
        </p:nvGrpSpPr>
        <p:grpSpPr>
          <a:xfrm rot="5400000">
            <a:off x="8430750" y="988250"/>
            <a:ext cx="111300" cy="123900"/>
            <a:chOff x="8430750" y="988250"/>
            <a:chExt cx="111300" cy="123900"/>
          </a:xfrm>
        </p:grpSpPr>
        <p:sp>
          <p:nvSpPr>
            <p:cNvPr id="373" name="Google Shape;373;p51"/>
            <p:cNvSpPr/>
            <p:nvPr/>
          </p:nvSpPr>
          <p:spPr>
            <a:xfrm>
              <a:off x="8430750" y="988250"/>
              <a:ext cx="111300" cy="123900"/>
            </a:xfrm>
            <a:prstGeom prst="roundRect">
              <a:avLst>
                <a:gd fmla="val 16667" name="adj"/>
              </a:avLst>
            </a:prstGeom>
            <a:solidFill>
              <a:srgbClr val="D9D9D9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74" name="Google Shape;374;p51"/>
            <p:cNvSpPr/>
            <p:nvPr/>
          </p:nvSpPr>
          <p:spPr>
            <a:xfrm>
              <a:off x="8430750" y="988250"/>
              <a:ext cx="69900" cy="69900"/>
            </a:xfrm>
            <a:prstGeom prst="halfFrame">
              <a:avLst>
                <a:gd fmla="val 33333" name="adj1"/>
                <a:gd fmla="val 33333" name="adj2"/>
              </a:avLst>
            </a:pr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75" name="Google Shape;375;p51"/>
            <p:cNvSpPr/>
            <p:nvPr/>
          </p:nvSpPr>
          <p:spPr>
            <a:xfrm rot="10800000">
              <a:off x="8472150" y="1042250"/>
              <a:ext cx="69900" cy="69900"/>
            </a:xfrm>
            <a:prstGeom prst="halfFrame">
              <a:avLst>
                <a:gd fmla="val 33333" name="adj1"/>
                <a:gd fmla="val 33333" name="adj2"/>
              </a:avLst>
            </a:pr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pic>
        <p:nvPicPr>
          <p:cNvPr id="376" name="Google Shape;376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1925" y="75588"/>
            <a:ext cx="3732175" cy="4992325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51"/>
          <p:cNvSpPr txBox="1"/>
          <p:nvPr/>
        </p:nvSpPr>
        <p:spPr>
          <a:xfrm>
            <a:off x="7703225" y="1373275"/>
            <a:ext cx="803400" cy="160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</a:rPr>
              <a:t>Add Update</a:t>
            </a:r>
            <a:endParaRPr sz="800">
              <a:solidFill>
                <a:schemeClr val="accent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78" name="Google Shape;378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20975" y="766850"/>
            <a:ext cx="4034075" cy="414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2"/>
          <p:cNvSpPr txBox="1"/>
          <p:nvPr/>
        </p:nvSpPr>
        <p:spPr>
          <a:xfrm>
            <a:off x="374850" y="1833000"/>
            <a:ext cx="3639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4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The Design </a:t>
            </a:r>
            <a:r>
              <a:rPr b="1" lang="en" sz="4200">
                <a:solidFill>
                  <a:schemeClr val="accent4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Mobile</a:t>
            </a:r>
            <a:endParaRPr b="1" sz="4200">
              <a:solidFill>
                <a:schemeClr val="accent4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pic>
        <p:nvPicPr>
          <p:cNvPr id="384" name="Google Shape;384;p52" title="Southeastern code record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6750" y="1482924"/>
            <a:ext cx="4292723" cy="243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3"/>
          <p:cNvSpPr txBox="1"/>
          <p:nvPr>
            <p:ph type="title"/>
          </p:nvPr>
        </p:nvSpPr>
        <p:spPr>
          <a:xfrm>
            <a:off x="5964175" y="2047038"/>
            <a:ext cx="2838300" cy="1293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4"/>
                </a:solidFill>
              </a:rPr>
              <a:t>The Design </a:t>
            </a:r>
            <a:r>
              <a:rPr b="1" lang="en" sz="4200">
                <a:solidFill>
                  <a:schemeClr val="accent4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Web</a:t>
            </a:r>
            <a:endParaRPr b="1" sz="4200">
              <a:solidFill>
                <a:schemeClr val="accent4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pic>
        <p:nvPicPr>
          <p:cNvPr id="390" name="Google Shape;390;p53" title="Recording 2025-05-28 103346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650" y="881425"/>
            <a:ext cx="5532350" cy="362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Workshop Facilitation">
  <a:themeElements>
    <a:clrScheme name="Simple Light">
      <a:dk1>
        <a:srgbClr val="10100F"/>
      </a:dk1>
      <a:lt1>
        <a:srgbClr val="F8F3EC"/>
      </a:lt1>
      <a:dk2>
        <a:srgbClr val="FFFFFF"/>
      </a:dk2>
      <a:lt2>
        <a:srgbClr val="F8F3EC"/>
      </a:lt2>
      <a:accent1>
        <a:srgbClr val="FFFFFF"/>
      </a:accent1>
      <a:accent2>
        <a:srgbClr val="2D2B56"/>
      </a:accent2>
      <a:accent3>
        <a:srgbClr val="0988C0"/>
      </a:accent3>
      <a:accent4>
        <a:srgbClr val="32BEF0"/>
      </a:accent4>
      <a:accent5>
        <a:srgbClr val="1E1E50"/>
      </a:accent5>
      <a:accent6>
        <a:srgbClr val="303030"/>
      </a:accent6>
      <a:hlink>
        <a:srgbClr val="589D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